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38" r:id="rId2"/>
    <p:sldId id="339" r:id="rId3"/>
    <p:sldId id="295" r:id="rId4"/>
    <p:sldId id="257" r:id="rId5"/>
    <p:sldId id="258" r:id="rId6"/>
    <p:sldId id="296" r:id="rId7"/>
    <p:sldId id="297" r:id="rId8"/>
    <p:sldId id="312" r:id="rId9"/>
    <p:sldId id="313" r:id="rId10"/>
    <p:sldId id="314" r:id="rId11"/>
    <p:sldId id="315" r:id="rId12"/>
    <p:sldId id="316" r:id="rId13"/>
    <p:sldId id="267" r:id="rId14"/>
    <p:sldId id="266" r:id="rId15"/>
    <p:sldId id="294" r:id="rId16"/>
    <p:sldId id="293" r:id="rId17"/>
    <p:sldId id="298" r:id="rId18"/>
    <p:sldId id="317" r:id="rId19"/>
    <p:sldId id="318" r:id="rId20"/>
    <p:sldId id="319" r:id="rId21"/>
    <p:sldId id="320" r:id="rId22"/>
    <p:sldId id="329" r:id="rId23"/>
    <p:sldId id="322" r:id="rId24"/>
    <p:sldId id="278" r:id="rId25"/>
    <p:sldId id="300" r:id="rId26"/>
    <p:sldId id="279" r:id="rId27"/>
    <p:sldId id="301" r:id="rId28"/>
    <p:sldId id="302" r:id="rId29"/>
    <p:sldId id="324" r:id="rId30"/>
    <p:sldId id="325" r:id="rId31"/>
    <p:sldId id="326" r:id="rId32"/>
    <p:sldId id="327" r:id="rId33"/>
    <p:sldId id="328" r:id="rId34"/>
    <p:sldId id="268" r:id="rId35"/>
    <p:sldId id="307" r:id="rId36"/>
    <p:sldId id="270" r:id="rId37"/>
    <p:sldId id="304" r:id="rId38"/>
    <p:sldId id="330" r:id="rId39"/>
    <p:sldId id="331" r:id="rId40"/>
    <p:sldId id="332" r:id="rId41"/>
    <p:sldId id="333" r:id="rId42"/>
    <p:sldId id="334" r:id="rId43"/>
    <p:sldId id="290" r:id="rId44"/>
    <p:sldId id="310" r:id="rId45"/>
    <p:sldId id="309" r:id="rId46"/>
    <p:sldId id="289" r:id="rId47"/>
    <p:sldId id="291" r:id="rId48"/>
    <p:sldId id="335" r:id="rId49"/>
    <p:sldId id="336" r:id="rId50"/>
    <p:sldId id="337" r:id="rId51"/>
    <p:sldId id="31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18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.org/what/terrorism" TargetMode="External"/><Relationship Id="rId2" Type="http://schemas.openxmlformats.org/officeDocument/2006/relationships/hyperlink" Target="http://www.osce.org/what/trafficking" TargetMode="External"/><Relationship Id="rId1" Type="http://schemas.openxmlformats.org/officeDocument/2006/relationships/hyperlink" Target="http://www.osce.org/what/arms-control" TargetMode="External"/><Relationship Id="rId5" Type="http://schemas.openxmlformats.org/officeDocument/2006/relationships/hyperlink" Target="http://www.osce.org/what/human-rights" TargetMode="External"/><Relationship Id="rId4" Type="http://schemas.openxmlformats.org/officeDocument/2006/relationships/hyperlink" Target="http://www.osce.org/what/economic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.org/what/terrorism" TargetMode="External"/><Relationship Id="rId2" Type="http://schemas.openxmlformats.org/officeDocument/2006/relationships/hyperlink" Target="http://www.osce.org/what/trafficking" TargetMode="External"/><Relationship Id="rId1" Type="http://schemas.openxmlformats.org/officeDocument/2006/relationships/hyperlink" Target="http://www.osce.org/what/arms-control" TargetMode="External"/><Relationship Id="rId5" Type="http://schemas.openxmlformats.org/officeDocument/2006/relationships/hyperlink" Target="http://www.osce.org/what/human-rights" TargetMode="External"/><Relationship Id="rId4" Type="http://schemas.openxmlformats.org/officeDocument/2006/relationships/hyperlink" Target="http://www.osce.org/what/economi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53F2-0540-4399-80BD-91630162D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CB907-BB29-400A-8AA0-F688FA303324}">
      <dgm:prSet phldrT="[Текст]"/>
      <dgm:spPr/>
      <dgm:t>
        <a:bodyPr/>
        <a:lstStyle/>
        <a:p>
          <a:pPr algn="ctr"/>
          <a:r>
            <a:rPr lang="en-US" dirty="0" smtClean="0"/>
            <a:t>General Agreement on Tariffs and Trade (GATT)</a:t>
          </a:r>
          <a:endParaRPr lang="ru-RU" dirty="0"/>
        </a:p>
      </dgm:t>
    </dgm:pt>
    <dgm:pt modelId="{43274619-680A-49BC-BCCA-8EF363F0C538}" type="parTrans" cxnId="{B2864885-15ED-412D-B6F2-92D4431FC1E3}">
      <dgm:prSet/>
      <dgm:spPr/>
      <dgm:t>
        <a:bodyPr/>
        <a:lstStyle/>
        <a:p>
          <a:endParaRPr lang="ru-RU"/>
        </a:p>
      </dgm:t>
    </dgm:pt>
    <dgm:pt modelId="{2E5A2784-7D19-442D-BB43-438C5D415089}" type="sibTrans" cxnId="{B2864885-15ED-412D-B6F2-92D4431FC1E3}">
      <dgm:prSet/>
      <dgm:spPr/>
      <dgm:t>
        <a:bodyPr/>
        <a:lstStyle/>
        <a:p>
          <a:endParaRPr lang="ru-RU"/>
        </a:p>
      </dgm:t>
    </dgm:pt>
    <dgm:pt modelId="{4982C9BC-83F5-4218-8076-7394907F146F}">
      <dgm:prSet phldrT="[Текст]"/>
      <dgm:spPr/>
      <dgm:t>
        <a:bodyPr/>
        <a:lstStyle/>
        <a:p>
          <a:r>
            <a:rPr lang="en-US" dirty="0" smtClean="0"/>
            <a:t>1986–1994 </a:t>
          </a:r>
          <a:endParaRPr lang="ru-RU" dirty="0"/>
        </a:p>
      </dgm:t>
    </dgm:pt>
    <dgm:pt modelId="{1E24EFB6-0916-4E96-BC8A-ECC2F8A0F2B9}" type="parTrans" cxnId="{33FAAFC4-5E25-4D48-935F-870F2BB6AF37}">
      <dgm:prSet/>
      <dgm:spPr/>
      <dgm:t>
        <a:bodyPr/>
        <a:lstStyle/>
        <a:p>
          <a:endParaRPr lang="ru-RU"/>
        </a:p>
      </dgm:t>
    </dgm:pt>
    <dgm:pt modelId="{B6139DB9-3E2C-411B-A141-2410E266BA79}" type="sibTrans" cxnId="{33FAAFC4-5E25-4D48-935F-870F2BB6AF37}">
      <dgm:prSet/>
      <dgm:spPr/>
      <dgm:t>
        <a:bodyPr/>
        <a:lstStyle/>
        <a:p>
          <a:endParaRPr lang="ru-RU"/>
        </a:p>
      </dgm:t>
    </dgm:pt>
    <dgm:pt modelId="{2288A271-D3E2-48B7-9E4A-53983088EA52}">
      <dgm:prSet phldrT="[Текст]"/>
      <dgm:spPr/>
      <dgm:t>
        <a:bodyPr/>
        <a:lstStyle/>
        <a:p>
          <a:pPr algn="ctr"/>
          <a:r>
            <a:rPr lang="en-US" dirty="0" smtClean="0"/>
            <a:t>WTO</a:t>
          </a:r>
          <a:endParaRPr lang="ru-RU" dirty="0"/>
        </a:p>
      </dgm:t>
    </dgm:pt>
    <dgm:pt modelId="{C1669ABF-8627-40CF-A27A-92C86A1611DA}" type="parTrans" cxnId="{DBBA2A9E-55FF-4113-AD11-34956649BB79}">
      <dgm:prSet/>
      <dgm:spPr/>
      <dgm:t>
        <a:bodyPr/>
        <a:lstStyle/>
        <a:p>
          <a:endParaRPr lang="ru-RU"/>
        </a:p>
      </dgm:t>
    </dgm:pt>
    <dgm:pt modelId="{A1546790-4688-4506-9916-29565B1F1A39}" type="sibTrans" cxnId="{DBBA2A9E-55FF-4113-AD11-34956649BB79}">
      <dgm:prSet/>
      <dgm:spPr/>
      <dgm:t>
        <a:bodyPr/>
        <a:lstStyle/>
        <a:p>
          <a:endParaRPr lang="ru-RU"/>
        </a:p>
      </dgm:t>
    </dgm:pt>
    <dgm:pt modelId="{21B5860A-631B-4009-92DC-ED266D90EFEC}">
      <dgm:prSet phldrT="[Текст]"/>
      <dgm:spPr/>
      <dgm:t>
        <a:bodyPr/>
        <a:lstStyle/>
        <a:p>
          <a:r>
            <a:rPr lang="en-US" dirty="0" smtClean="0"/>
            <a:t>1995</a:t>
          </a:r>
          <a:endParaRPr lang="ru-RU" dirty="0"/>
        </a:p>
      </dgm:t>
    </dgm:pt>
    <dgm:pt modelId="{F476FDE8-E7D5-4547-9E29-EBB60B445512}" type="parTrans" cxnId="{8975388A-3BC5-4FB7-823B-D9D4DE3D02AD}">
      <dgm:prSet/>
      <dgm:spPr/>
      <dgm:t>
        <a:bodyPr/>
        <a:lstStyle/>
        <a:p>
          <a:endParaRPr lang="ru-RU"/>
        </a:p>
      </dgm:t>
    </dgm:pt>
    <dgm:pt modelId="{D8526C40-E0FA-476C-87B5-A0DF4F84BA41}" type="sibTrans" cxnId="{8975388A-3BC5-4FB7-823B-D9D4DE3D02AD}">
      <dgm:prSet/>
      <dgm:spPr/>
      <dgm:t>
        <a:bodyPr/>
        <a:lstStyle/>
        <a:p>
          <a:endParaRPr lang="ru-RU"/>
        </a:p>
      </dgm:t>
    </dgm:pt>
    <dgm:pt modelId="{6F0B5A38-7D6D-48EF-9C46-AE461F477444}" type="pres">
      <dgm:prSet presAssocID="{18DC53F2-0540-4399-80BD-91630162DE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232F8-99A8-42EF-88C0-759A73A7F62B}" type="pres">
      <dgm:prSet presAssocID="{905CB907-BB29-400A-8AA0-F688FA303324}" presName="parentText" presStyleLbl="node1" presStyleIdx="0" presStyleCnt="2" custLinFactNeighborX="126" custLinFactNeighborY="-57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2E6C3-2BDF-40AC-8C32-0134197CAF87}" type="pres">
      <dgm:prSet presAssocID="{905CB907-BB29-400A-8AA0-F688FA30332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865A7-BDA8-46F2-A1C3-3D67FE86DE38}" type="pres">
      <dgm:prSet presAssocID="{2288A271-D3E2-48B7-9E4A-53983088EA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91F4E-85AF-4105-97EB-DBB4AD977A9B}" type="pres">
      <dgm:prSet presAssocID="{2288A271-D3E2-48B7-9E4A-53983088EA5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D62AE-8CBE-4DCC-94A5-C55ABABADDCE}" type="presOf" srcId="{4982C9BC-83F5-4218-8076-7394907F146F}" destId="{E022E6C3-2BDF-40AC-8C32-0134197CAF87}" srcOrd="0" destOrd="0" presId="urn:microsoft.com/office/officeart/2005/8/layout/vList2"/>
    <dgm:cxn modelId="{33FAAFC4-5E25-4D48-935F-870F2BB6AF37}" srcId="{905CB907-BB29-400A-8AA0-F688FA303324}" destId="{4982C9BC-83F5-4218-8076-7394907F146F}" srcOrd="0" destOrd="0" parTransId="{1E24EFB6-0916-4E96-BC8A-ECC2F8A0F2B9}" sibTransId="{B6139DB9-3E2C-411B-A141-2410E266BA79}"/>
    <dgm:cxn modelId="{00676ED9-FA5B-4AFB-BF7E-E270BCE474CA}" type="presOf" srcId="{21B5860A-631B-4009-92DC-ED266D90EFEC}" destId="{AE391F4E-85AF-4105-97EB-DBB4AD977A9B}" srcOrd="0" destOrd="0" presId="urn:microsoft.com/office/officeart/2005/8/layout/vList2"/>
    <dgm:cxn modelId="{52B4DBD8-6710-4C1D-8356-26C6FB1B6282}" type="presOf" srcId="{905CB907-BB29-400A-8AA0-F688FA303324}" destId="{261232F8-99A8-42EF-88C0-759A73A7F62B}" srcOrd="0" destOrd="0" presId="urn:microsoft.com/office/officeart/2005/8/layout/vList2"/>
    <dgm:cxn modelId="{A7705E71-2F2B-4ADA-BEE8-41E508DE1412}" type="presOf" srcId="{18DC53F2-0540-4399-80BD-91630162DE58}" destId="{6F0B5A38-7D6D-48EF-9C46-AE461F477444}" srcOrd="0" destOrd="0" presId="urn:microsoft.com/office/officeart/2005/8/layout/vList2"/>
    <dgm:cxn modelId="{D7F5E3CD-BDC3-4663-9A83-C963CC96B087}" type="presOf" srcId="{2288A271-D3E2-48B7-9E4A-53983088EA52}" destId="{DCC865A7-BDA8-46F2-A1C3-3D67FE86DE38}" srcOrd="0" destOrd="0" presId="urn:microsoft.com/office/officeart/2005/8/layout/vList2"/>
    <dgm:cxn modelId="{8975388A-3BC5-4FB7-823B-D9D4DE3D02AD}" srcId="{2288A271-D3E2-48B7-9E4A-53983088EA52}" destId="{21B5860A-631B-4009-92DC-ED266D90EFEC}" srcOrd="0" destOrd="0" parTransId="{F476FDE8-E7D5-4547-9E29-EBB60B445512}" sibTransId="{D8526C40-E0FA-476C-87B5-A0DF4F84BA41}"/>
    <dgm:cxn modelId="{B2864885-15ED-412D-B6F2-92D4431FC1E3}" srcId="{18DC53F2-0540-4399-80BD-91630162DE58}" destId="{905CB907-BB29-400A-8AA0-F688FA303324}" srcOrd="0" destOrd="0" parTransId="{43274619-680A-49BC-BCCA-8EF363F0C538}" sibTransId="{2E5A2784-7D19-442D-BB43-438C5D415089}"/>
    <dgm:cxn modelId="{DBBA2A9E-55FF-4113-AD11-34956649BB79}" srcId="{18DC53F2-0540-4399-80BD-91630162DE58}" destId="{2288A271-D3E2-48B7-9E4A-53983088EA52}" srcOrd="1" destOrd="0" parTransId="{C1669ABF-8627-40CF-A27A-92C86A1611DA}" sibTransId="{A1546790-4688-4506-9916-29565B1F1A39}"/>
    <dgm:cxn modelId="{AC1D9BB0-F0FE-40D0-8782-74D8C578569D}" type="presParOf" srcId="{6F0B5A38-7D6D-48EF-9C46-AE461F477444}" destId="{261232F8-99A8-42EF-88C0-759A73A7F62B}" srcOrd="0" destOrd="0" presId="urn:microsoft.com/office/officeart/2005/8/layout/vList2"/>
    <dgm:cxn modelId="{8A0548D8-2F96-438A-B073-2CDFA840A871}" type="presParOf" srcId="{6F0B5A38-7D6D-48EF-9C46-AE461F477444}" destId="{E022E6C3-2BDF-40AC-8C32-0134197CAF87}" srcOrd="1" destOrd="0" presId="urn:microsoft.com/office/officeart/2005/8/layout/vList2"/>
    <dgm:cxn modelId="{1CB87AE7-AE4E-4A70-9141-FAFEC9E6F8A6}" type="presParOf" srcId="{6F0B5A38-7D6D-48EF-9C46-AE461F477444}" destId="{DCC865A7-BDA8-46F2-A1C3-3D67FE86DE38}" srcOrd="2" destOrd="0" presId="urn:microsoft.com/office/officeart/2005/8/layout/vList2"/>
    <dgm:cxn modelId="{A666501B-6F94-47D3-B44B-DC1A8905BF48}" type="presParOf" srcId="{6F0B5A38-7D6D-48EF-9C46-AE461F477444}" destId="{AE391F4E-85AF-4105-97EB-DBB4AD977A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4FE5D-6E3B-40EB-AEEA-DACBBC72719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B38C8-D7A1-481B-A33A-4E13697AF0E1}">
      <dgm:prSet phldrT="[Текст]" custT="1"/>
      <dgm:spPr/>
      <dgm:t>
        <a:bodyPr/>
        <a:lstStyle/>
        <a:p>
          <a:r>
            <a:rPr lang="en-US" sz="4000" b="1" dirty="0" smtClean="0"/>
            <a:t>European Economic Community, 1958</a:t>
          </a:r>
          <a:endParaRPr lang="ru-RU" sz="4000" b="1" dirty="0"/>
        </a:p>
      </dgm:t>
    </dgm:pt>
    <dgm:pt modelId="{02347B0C-F35C-4856-947D-94189BCD8498}" type="parTrans" cxnId="{63EC0EBF-06CE-4E80-8FE2-D9AAC0D14941}">
      <dgm:prSet/>
      <dgm:spPr/>
      <dgm:t>
        <a:bodyPr/>
        <a:lstStyle/>
        <a:p>
          <a:endParaRPr lang="ru-RU"/>
        </a:p>
      </dgm:t>
    </dgm:pt>
    <dgm:pt modelId="{0F47FD15-A944-48AE-9E7B-52A66043FDE6}" type="sibTrans" cxnId="{63EC0EBF-06CE-4E80-8FE2-D9AAC0D14941}">
      <dgm:prSet/>
      <dgm:spPr/>
      <dgm:t>
        <a:bodyPr/>
        <a:lstStyle/>
        <a:p>
          <a:endParaRPr lang="ru-RU"/>
        </a:p>
      </dgm:t>
    </dgm:pt>
    <dgm:pt modelId="{C4801499-915F-42A0-AFC4-A0EDAD110990}">
      <dgm:prSet phldrT="[Текст]" custT="1"/>
      <dgm:spPr/>
      <dgm:t>
        <a:bodyPr/>
        <a:lstStyle/>
        <a:p>
          <a:r>
            <a:rPr lang="en-US" sz="4000" b="1" dirty="0" smtClean="0"/>
            <a:t>European Union, 1993</a:t>
          </a:r>
          <a:endParaRPr lang="ru-RU" sz="4000" b="1" dirty="0"/>
        </a:p>
      </dgm:t>
    </dgm:pt>
    <dgm:pt modelId="{AAA357A8-EDA4-4411-AEA7-1D9236A5EBE9}" type="parTrans" cxnId="{BD665BB9-EC9D-4CDB-9FBA-8E27DFFE534F}">
      <dgm:prSet/>
      <dgm:spPr/>
      <dgm:t>
        <a:bodyPr/>
        <a:lstStyle/>
        <a:p>
          <a:endParaRPr lang="ru-RU"/>
        </a:p>
      </dgm:t>
    </dgm:pt>
    <dgm:pt modelId="{DE0C1884-C29D-4FFE-86EA-9A192C929070}" type="sibTrans" cxnId="{BD665BB9-EC9D-4CDB-9FBA-8E27DFFE534F}">
      <dgm:prSet/>
      <dgm:spPr/>
      <dgm:t>
        <a:bodyPr/>
        <a:lstStyle/>
        <a:p>
          <a:endParaRPr lang="ru-RU"/>
        </a:p>
      </dgm:t>
    </dgm:pt>
    <dgm:pt modelId="{2CE54F76-2E01-4357-9085-D6C7E2D07AD8}" type="pres">
      <dgm:prSet presAssocID="{6A44FE5D-6E3B-40EB-AEEA-DACBBC7271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2B470-C9C0-42AE-9247-D0684B58D86C}" type="pres">
      <dgm:prSet presAssocID="{C4801499-915F-42A0-AFC4-A0EDAD110990}" presName="boxAndChildren" presStyleCnt="0"/>
      <dgm:spPr/>
    </dgm:pt>
    <dgm:pt modelId="{F6D6D4E2-B4A2-489C-8747-5FAD26FFD95E}" type="pres">
      <dgm:prSet presAssocID="{C4801499-915F-42A0-AFC4-A0EDAD110990}" presName="parentTextBox" presStyleLbl="node1" presStyleIdx="0" presStyleCnt="2"/>
      <dgm:spPr/>
      <dgm:t>
        <a:bodyPr/>
        <a:lstStyle/>
        <a:p>
          <a:endParaRPr lang="ru-RU"/>
        </a:p>
      </dgm:t>
    </dgm:pt>
    <dgm:pt modelId="{0FD616DF-6F51-40B8-8593-6F7BF9231CDE}" type="pres">
      <dgm:prSet presAssocID="{0F47FD15-A944-48AE-9E7B-52A66043FDE6}" presName="sp" presStyleCnt="0"/>
      <dgm:spPr/>
    </dgm:pt>
    <dgm:pt modelId="{442B4CF9-783C-453D-8E4E-8444EC83E5E0}" type="pres">
      <dgm:prSet presAssocID="{FE0B38C8-D7A1-481B-A33A-4E13697AF0E1}" presName="arrowAndChildren" presStyleCnt="0"/>
      <dgm:spPr/>
    </dgm:pt>
    <dgm:pt modelId="{304B8E29-2B7F-4058-9112-3939953E7FBB}" type="pres">
      <dgm:prSet presAssocID="{FE0B38C8-D7A1-481B-A33A-4E13697AF0E1}" presName="parentTextArrow" presStyleLbl="node1" presStyleIdx="1" presStyleCnt="2" custLinFactNeighborX="126" custLinFactNeighborY="-34275"/>
      <dgm:spPr/>
      <dgm:t>
        <a:bodyPr/>
        <a:lstStyle/>
        <a:p>
          <a:endParaRPr lang="ru-RU"/>
        </a:p>
      </dgm:t>
    </dgm:pt>
  </dgm:ptLst>
  <dgm:cxnLst>
    <dgm:cxn modelId="{F220D09D-162C-47F7-AAA9-990460A9B89D}" type="presOf" srcId="{FE0B38C8-D7A1-481B-A33A-4E13697AF0E1}" destId="{304B8E29-2B7F-4058-9112-3939953E7FBB}" srcOrd="0" destOrd="0" presId="urn:microsoft.com/office/officeart/2005/8/layout/process4"/>
    <dgm:cxn modelId="{C82FBA91-56E3-4510-8B51-BEB6016FF102}" type="presOf" srcId="{C4801499-915F-42A0-AFC4-A0EDAD110990}" destId="{F6D6D4E2-B4A2-489C-8747-5FAD26FFD95E}" srcOrd="0" destOrd="0" presId="urn:microsoft.com/office/officeart/2005/8/layout/process4"/>
    <dgm:cxn modelId="{BD665BB9-EC9D-4CDB-9FBA-8E27DFFE534F}" srcId="{6A44FE5D-6E3B-40EB-AEEA-DACBBC727197}" destId="{C4801499-915F-42A0-AFC4-A0EDAD110990}" srcOrd="1" destOrd="0" parTransId="{AAA357A8-EDA4-4411-AEA7-1D9236A5EBE9}" sibTransId="{DE0C1884-C29D-4FFE-86EA-9A192C929070}"/>
    <dgm:cxn modelId="{CF2D500C-EBB2-4C93-9321-CF1C78875885}" type="presOf" srcId="{6A44FE5D-6E3B-40EB-AEEA-DACBBC727197}" destId="{2CE54F76-2E01-4357-9085-D6C7E2D07AD8}" srcOrd="0" destOrd="0" presId="urn:microsoft.com/office/officeart/2005/8/layout/process4"/>
    <dgm:cxn modelId="{63EC0EBF-06CE-4E80-8FE2-D9AAC0D14941}" srcId="{6A44FE5D-6E3B-40EB-AEEA-DACBBC727197}" destId="{FE0B38C8-D7A1-481B-A33A-4E13697AF0E1}" srcOrd="0" destOrd="0" parTransId="{02347B0C-F35C-4856-947D-94189BCD8498}" sibTransId="{0F47FD15-A944-48AE-9E7B-52A66043FDE6}"/>
    <dgm:cxn modelId="{035ACE7D-26BC-4F04-925D-7C590B1861EE}" type="presParOf" srcId="{2CE54F76-2E01-4357-9085-D6C7E2D07AD8}" destId="{98E2B470-C9C0-42AE-9247-D0684B58D86C}" srcOrd="0" destOrd="0" presId="urn:microsoft.com/office/officeart/2005/8/layout/process4"/>
    <dgm:cxn modelId="{0DB62886-F1B9-4307-884F-D839A1148CAE}" type="presParOf" srcId="{98E2B470-C9C0-42AE-9247-D0684B58D86C}" destId="{F6D6D4E2-B4A2-489C-8747-5FAD26FFD95E}" srcOrd="0" destOrd="0" presId="urn:microsoft.com/office/officeart/2005/8/layout/process4"/>
    <dgm:cxn modelId="{9F0486D6-11F8-4D1D-8D07-4AA1048539EC}" type="presParOf" srcId="{2CE54F76-2E01-4357-9085-D6C7E2D07AD8}" destId="{0FD616DF-6F51-40B8-8593-6F7BF9231CDE}" srcOrd="1" destOrd="0" presId="urn:microsoft.com/office/officeart/2005/8/layout/process4"/>
    <dgm:cxn modelId="{F06FFB58-D3D1-4C9F-9151-DBBA8FB780A5}" type="presParOf" srcId="{2CE54F76-2E01-4357-9085-D6C7E2D07AD8}" destId="{442B4CF9-783C-453D-8E4E-8444EC83E5E0}" srcOrd="2" destOrd="0" presId="urn:microsoft.com/office/officeart/2005/8/layout/process4"/>
    <dgm:cxn modelId="{02E65F86-9E53-4FB4-8D85-0BB07777EA7C}" type="presParOf" srcId="{442B4CF9-783C-453D-8E4E-8444EC83E5E0}" destId="{304B8E29-2B7F-4058-9112-3939953E7F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5DA21-C712-4163-AB72-E236171E9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FEB24-D2D0-451C-9779-14B58CCCDC2E}">
      <dgm:prSet phldrT="[Текст]"/>
      <dgm:spPr/>
      <dgm:t>
        <a:bodyPr/>
        <a:lstStyle/>
        <a:p>
          <a:r>
            <a:rPr lang="en-US" dirty="0" smtClean="0"/>
            <a:t>Conference on Security and Cooperation in Europe (CSCE)</a:t>
          </a:r>
          <a:endParaRPr lang="ru-RU" dirty="0"/>
        </a:p>
      </dgm:t>
    </dgm:pt>
    <dgm:pt modelId="{43620D21-D64C-4B6F-AE6F-1C63F283684F}" type="parTrans" cxnId="{FF6AB97D-24D9-4EDA-917E-588ABAC8BDDE}">
      <dgm:prSet/>
      <dgm:spPr/>
      <dgm:t>
        <a:bodyPr/>
        <a:lstStyle/>
        <a:p>
          <a:endParaRPr lang="ru-RU"/>
        </a:p>
      </dgm:t>
    </dgm:pt>
    <dgm:pt modelId="{78AE2281-D6F5-4CBE-9EEF-2402CAA9B962}" type="sibTrans" cxnId="{FF6AB97D-24D9-4EDA-917E-588ABAC8BDDE}">
      <dgm:prSet/>
      <dgm:spPr/>
      <dgm:t>
        <a:bodyPr/>
        <a:lstStyle/>
        <a:p>
          <a:endParaRPr lang="ru-RU"/>
        </a:p>
      </dgm:t>
    </dgm:pt>
    <dgm:pt modelId="{C307BCE2-F6A8-41D1-B768-D9CA5E7498A3}">
      <dgm:prSet phldrT="[Текст]"/>
      <dgm:spPr/>
      <dgm:t>
        <a:bodyPr/>
        <a:lstStyle/>
        <a:p>
          <a:r>
            <a:rPr lang="en-US" dirty="0" smtClean="0"/>
            <a:t>Helsinki Final Act, 1975</a:t>
          </a:r>
          <a:endParaRPr lang="ru-RU" dirty="0"/>
        </a:p>
      </dgm:t>
    </dgm:pt>
    <dgm:pt modelId="{3D116FDE-2D01-4585-BEA7-C04355547D0F}" type="parTrans" cxnId="{DB309504-05C5-4874-8487-64C401D24774}">
      <dgm:prSet/>
      <dgm:spPr/>
      <dgm:t>
        <a:bodyPr/>
        <a:lstStyle/>
        <a:p>
          <a:endParaRPr lang="ru-RU"/>
        </a:p>
      </dgm:t>
    </dgm:pt>
    <dgm:pt modelId="{880E64DE-8E34-4D8B-83C0-99A143A7CF4F}" type="sibTrans" cxnId="{DB309504-05C5-4874-8487-64C401D24774}">
      <dgm:prSet/>
      <dgm:spPr/>
      <dgm:t>
        <a:bodyPr/>
        <a:lstStyle/>
        <a:p>
          <a:endParaRPr lang="ru-RU"/>
        </a:p>
      </dgm:t>
    </dgm:pt>
    <dgm:pt modelId="{34C38E93-32BC-48C9-BAFD-4DABAA46A7A7}">
      <dgm:prSet/>
      <dgm:spPr/>
      <dgm:t>
        <a:bodyPr/>
        <a:lstStyle/>
        <a:p>
          <a:r>
            <a:rPr lang="en-US" dirty="0" smtClean="0"/>
            <a:t>Organization for Security and Co-operation in Europe (OSCE) </a:t>
          </a:r>
          <a:endParaRPr lang="ru-RU" dirty="0"/>
        </a:p>
      </dgm:t>
    </dgm:pt>
    <dgm:pt modelId="{8602D3D0-1EC1-4DB9-A959-4BF2B5F91D14}" type="parTrans" cxnId="{A872FA22-16C3-4960-A868-E128F3F3EEB7}">
      <dgm:prSet/>
      <dgm:spPr/>
      <dgm:t>
        <a:bodyPr/>
        <a:lstStyle/>
        <a:p>
          <a:endParaRPr lang="ru-RU"/>
        </a:p>
      </dgm:t>
    </dgm:pt>
    <dgm:pt modelId="{0C15C3A4-B10E-418B-9AD8-997E106C8A44}" type="sibTrans" cxnId="{A872FA22-16C3-4960-A868-E128F3F3EEB7}">
      <dgm:prSet/>
      <dgm:spPr/>
      <dgm:t>
        <a:bodyPr/>
        <a:lstStyle/>
        <a:p>
          <a:endParaRPr lang="ru-RU"/>
        </a:p>
      </dgm:t>
    </dgm:pt>
    <dgm:pt modelId="{557820EC-145E-448C-9B04-C9D93ADC1E47}">
      <dgm:prSet phldrT="[Текст]"/>
      <dgm:spPr/>
      <dgm:t>
        <a:bodyPr/>
        <a:lstStyle/>
        <a:p>
          <a:r>
            <a:rPr lang="en-US" dirty="0" smtClean="0"/>
            <a:t>1994</a:t>
          </a:r>
          <a:endParaRPr lang="ru-RU" dirty="0"/>
        </a:p>
      </dgm:t>
    </dgm:pt>
    <dgm:pt modelId="{94FC37C0-14B6-4EDD-A655-9BF0CE77FE5D}" type="parTrans" cxnId="{B35B3E27-74DF-42F3-9EE4-5BEA55A420F6}">
      <dgm:prSet/>
      <dgm:spPr/>
      <dgm:t>
        <a:bodyPr/>
        <a:lstStyle/>
        <a:p>
          <a:endParaRPr lang="ru-RU"/>
        </a:p>
      </dgm:t>
    </dgm:pt>
    <dgm:pt modelId="{97EFFA00-A1B6-4B96-BEAD-7AB17071C926}" type="sibTrans" cxnId="{B35B3E27-74DF-42F3-9EE4-5BEA55A420F6}">
      <dgm:prSet/>
      <dgm:spPr/>
      <dgm:t>
        <a:bodyPr/>
        <a:lstStyle/>
        <a:p>
          <a:endParaRPr lang="ru-RU"/>
        </a:p>
      </dgm:t>
    </dgm:pt>
    <dgm:pt modelId="{557068C4-A460-4051-A1EF-5242F8947606}" type="pres">
      <dgm:prSet presAssocID="{A3F5DA21-C712-4163-AB72-E236171E9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5A4EB-EF04-4516-851E-0E6A77261D62}" type="pres">
      <dgm:prSet presAssocID="{C0EFEB24-D2D0-451C-9779-14B58CCCDC2E}" presName="parentText" presStyleLbl="node1" presStyleIdx="0" presStyleCnt="2" custLinFactY="-1251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D28F1-83E8-46D3-B1E2-243DCB44B6D9}" type="pres">
      <dgm:prSet presAssocID="{C0EFEB24-D2D0-451C-9779-14B58CCCDC2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0E4DB-C35E-4161-AE8D-07E0EBFFA639}" type="pres">
      <dgm:prSet presAssocID="{34C38E93-32BC-48C9-BAFD-4DABAA46A7A7}" presName="parentText" presStyleLbl="node1" presStyleIdx="1" presStyleCnt="2" custLinFactNeighborX="126" custLinFactNeighborY="-9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984FD-A1C7-4DCE-8F35-9C85319C947E}" type="pres">
      <dgm:prSet presAssocID="{34C38E93-32BC-48C9-BAFD-4DABAA46A7A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2FA22-16C3-4960-A868-E128F3F3EEB7}" srcId="{A3F5DA21-C712-4163-AB72-E236171E98D4}" destId="{34C38E93-32BC-48C9-BAFD-4DABAA46A7A7}" srcOrd="1" destOrd="0" parTransId="{8602D3D0-1EC1-4DB9-A959-4BF2B5F91D14}" sibTransId="{0C15C3A4-B10E-418B-9AD8-997E106C8A44}"/>
    <dgm:cxn modelId="{90ECCC13-D7E0-4C2F-BC42-465D1D6DDD07}" type="presOf" srcId="{C307BCE2-F6A8-41D1-B768-D9CA5E7498A3}" destId="{5E4D28F1-83E8-46D3-B1E2-243DCB44B6D9}" srcOrd="0" destOrd="0" presId="urn:microsoft.com/office/officeart/2005/8/layout/vList2"/>
    <dgm:cxn modelId="{72E4FC51-B8F1-4874-810C-0D5618C69FF4}" type="presOf" srcId="{34C38E93-32BC-48C9-BAFD-4DABAA46A7A7}" destId="{3C70E4DB-C35E-4161-AE8D-07E0EBFFA639}" srcOrd="0" destOrd="0" presId="urn:microsoft.com/office/officeart/2005/8/layout/vList2"/>
    <dgm:cxn modelId="{DE7E6402-1B42-4221-AB22-6A7F5D90D2CA}" type="presOf" srcId="{A3F5DA21-C712-4163-AB72-E236171E98D4}" destId="{557068C4-A460-4051-A1EF-5242F8947606}" srcOrd="0" destOrd="0" presId="urn:microsoft.com/office/officeart/2005/8/layout/vList2"/>
    <dgm:cxn modelId="{60D76F95-DA87-4E77-8C67-BD4534235DC9}" type="presOf" srcId="{C0EFEB24-D2D0-451C-9779-14B58CCCDC2E}" destId="{D8C5A4EB-EF04-4516-851E-0E6A77261D62}" srcOrd="0" destOrd="0" presId="urn:microsoft.com/office/officeart/2005/8/layout/vList2"/>
    <dgm:cxn modelId="{B35B3E27-74DF-42F3-9EE4-5BEA55A420F6}" srcId="{34C38E93-32BC-48C9-BAFD-4DABAA46A7A7}" destId="{557820EC-145E-448C-9B04-C9D93ADC1E47}" srcOrd="0" destOrd="0" parTransId="{94FC37C0-14B6-4EDD-A655-9BF0CE77FE5D}" sibTransId="{97EFFA00-A1B6-4B96-BEAD-7AB17071C926}"/>
    <dgm:cxn modelId="{FF6AB97D-24D9-4EDA-917E-588ABAC8BDDE}" srcId="{A3F5DA21-C712-4163-AB72-E236171E98D4}" destId="{C0EFEB24-D2D0-451C-9779-14B58CCCDC2E}" srcOrd="0" destOrd="0" parTransId="{43620D21-D64C-4B6F-AE6F-1C63F283684F}" sibTransId="{78AE2281-D6F5-4CBE-9EEF-2402CAA9B962}"/>
    <dgm:cxn modelId="{361D7F7D-2325-40E1-95CA-B7D4D04C0324}" type="presOf" srcId="{557820EC-145E-448C-9B04-C9D93ADC1E47}" destId="{8ED984FD-A1C7-4DCE-8F35-9C85319C947E}" srcOrd="0" destOrd="0" presId="urn:microsoft.com/office/officeart/2005/8/layout/vList2"/>
    <dgm:cxn modelId="{DB309504-05C5-4874-8487-64C401D24774}" srcId="{C0EFEB24-D2D0-451C-9779-14B58CCCDC2E}" destId="{C307BCE2-F6A8-41D1-B768-D9CA5E7498A3}" srcOrd="0" destOrd="0" parTransId="{3D116FDE-2D01-4585-BEA7-C04355547D0F}" sibTransId="{880E64DE-8E34-4D8B-83C0-99A143A7CF4F}"/>
    <dgm:cxn modelId="{9D2A66E3-A248-4116-9D87-6B62961D993C}" type="presParOf" srcId="{557068C4-A460-4051-A1EF-5242F8947606}" destId="{D8C5A4EB-EF04-4516-851E-0E6A77261D62}" srcOrd="0" destOrd="0" presId="urn:microsoft.com/office/officeart/2005/8/layout/vList2"/>
    <dgm:cxn modelId="{C3016DA0-B10B-4A92-B559-FC8722432C77}" type="presParOf" srcId="{557068C4-A460-4051-A1EF-5242F8947606}" destId="{5E4D28F1-83E8-46D3-B1E2-243DCB44B6D9}" srcOrd="1" destOrd="0" presId="urn:microsoft.com/office/officeart/2005/8/layout/vList2"/>
    <dgm:cxn modelId="{4BE36E19-27C9-4895-96FF-D3BFA368811B}" type="presParOf" srcId="{557068C4-A460-4051-A1EF-5242F8947606}" destId="{3C70E4DB-C35E-4161-AE8D-07E0EBFFA639}" srcOrd="2" destOrd="0" presId="urn:microsoft.com/office/officeart/2005/8/layout/vList2"/>
    <dgm:cxn modelId="{28BC3FFD-78DB-4FF0-BBA0-9F57F656A5AF}" type="presParOf" srcId="{557068C4-A460-4051-A1EF-5242F8947606}" destId="{8ED984FD-A1C7-4DCE-8F35-9C85319C94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FB8FD-5ABE-4FE4-AEBC-984E7183AC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8D9E31D-9E06-497C-AF73-D22ED19DF9F9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 tooltip="Arms control"/>
            </a:rPr>
            <a:t>Arms control</a:t>
          </a:r>
          <a:endParaRPr lang="ru-RU" dirty="0"/>
        </a:p>
      </dgm:t>
    </dgm:pt>
    <dgm:pt modelId="{579DA3F9-7182-4979-B6A0-0508C29A4A20}" type="parTrans" cxnId="{C3FF5A70-C340-4E2D-8FA9-A3BDEDE0D51C}">
      <dgm:prSet/>
      <dgm:spPr/>
      <dgm:t>
        <a:bodyPr/>
        <a:lstStyle/>
        <a:p>
          <a:endParaRPr lang="ru-RU"/>
        </a:p>
      </dgm:t>
    </dgm:pt>
    <dgm:pt modelId="{B0EB8908-655F-4823-BD42-60373595DA3E}" type="sibTrans" cxnId="{C3FF5A70-C340-4E2D-8FA9-A3BDEDE0D51C}">
      <dgm:prSet/>
      <dgm:spPr/>
      <dgm:t>
        <a:bodyPr/>
        <a:lstStyle/>
        <a:p>
          <a:endParaRPr lang="ru-RU"/>
        </a:p>
      </dgm:t>
    </dgm:pt>
    <dgm:pt modelId="{5050763E-CBC2-49B9-BC8C-FF55C75F782E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 tooltip="Combating human trafficking"/>
            </a:rPr>
            <a:t>Combating human trafficking</a:t>
          </a:r>
          <a:endParaRPr lang="ru-RU" dirty="0"/>
        </a:p>
      </dgm:t>
    </dgm:pt>
    <dgm:pt modelId="{0E53EA16-1635-4A40-84E0-3AA5819EECB7}" type="parTrans" cxnId="{8E5F6BCC-264C-4B25-A8B7-19A47120DE0B}">
      <dgm:prSet/>
      <dgm:spPr/>
      <dgm:t>
        <a:bodyPr/>
        <a:lstStyle/>
        <a:p>
          <a:endParaRPr lang="ru-RU"/>
        </a:p>
      </dgm:t>
    </dgm:pt>
    <dgm:pt modelId="{AA7E1AB5-C514-4E2C-8040-6117C2669AA2}" type="sibTrans" cxnId="{8E5F6BCC-264C-4B25-A8B7-19A47120DE0B}">
      <dgm:prSet/>
      <dgm:spPr/>
      <dgm:t>
        <a:bodyPr/>
        <a:lstStyle/>
        <a:p>
          <a:endParaRPr lang="ru-RU"/>
        </a:p>
      </dgm:t>
    </dgm:pt>
    <dgm:pt modelId="{52FD8ABA-A018-4552-BE13-7596CA9BE270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3" tooltip="Combating terrorism"/>
            </a:rPr>
            <a:t>Combating terrorism</a:t>
          </a:r>
          <a:endParaRPr lang="ru-RU" dirty="0"/>
        </a:p>
      </dgm:t>
    </dgm:pt>
    <dgm:pt modelId="{079D6335-B53F-4140-A212-82E5D1E11181}" type="parTrans" cxnId="{7183F34D-6FDC-4C74-8245-6D8A18DE1007}">
      <dgm:prSet/>
      <dgm:spPr/>
      <dgm:t>
        <a:bodyPr/>
        <a:lstStyle/>
        <a:p>
          <a:endParaRPr lang="ru-RU"/>
        </a:p>
      </dgm:t>
    </dgm:pt>
    <dgm:pt modelId="{DC74121B-A08B-4AEA-9B21-E6C865C3F862}" type="sibTrans" cxnId="{7183F34D-6FDC-4C74-8245-6D8A18DE1007}">
      <dgm:prSet/>
      <dgm:spPr/>
      <dgm:t>
        <a:bodyPr/>
        <a:lstStyle/>
        <a:p>
          <a:endParaRPr lang="ru-RU"/>
        </a:p>
      </dgm:t>
    </dgm:pt>
    <dgm:pt modelId="{E77D232E-F5D9-45BE-82F2-CFFB63175B25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 tooltip="Economic activities"/>
            </a:rPr>
            <a:t>Economic activities</a:t>
          </a:r>
          <a:endParaRPr lang="ru-RU" dirty="0"/>
        </a:p>
      </dgm:t>
    </dgm:pt>
    <dgm:pt modelId="{E318E7B7-FC07-4990-8854-4547722D5DC6}" type="parTrans" cxnId="{72D471FB-4D1A-4BC3-8166-9FCC89F4C50D}">
      <dgm:prSet/>
      <dgm:spPr/>
      <dgm:t>
        <a:bodyPr/>
        <a:lstStyle/>
        <a:p>
          <a:endParaRPr lang="ru-RU"/>
        </a:p>
      </dgm:t>
    </dgm:pt>
    <dgm:pt modelId="{509D3340-E262-48B5-85C8-B1894D4277CC}" type="sibTrans" cxnId="{72D471FB-4D1A-4BC3-8166-9FCC89F4C50D}">
      <dgm:prSet/>
      <dgm:spPr/>
      <dgm:t>
        <a:bodyPr/>
        <a:lstStyle/>
        <a:p>
          <a:endParaRPr lang="ru-RU"/>
        </a:p>
      </dgm:t>
    </dgm:pt>
    <dgm:pt modelId="{5E16009E-5BC0-4163-B585-CA8A8DEDF1EE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5" tooltip="Human rights"/>
            </a:rPr>
            <a:t>Human rights</a:t>
          </a:r>
          <a:endParaRPr lang="ru-RU" dirty="0"/>
        </a:p>
      </dgm:t>
    </dgm:pt>
    <dgm:pt modelId="{3D7047E7-D918-4991-920C-BAB4BF8E7A0D}" type="parTrans" cxnId="{38B8AB02-C2A8-45A6-9FC5-3F74AE95CA67}">
      <dgm:prSet/>
      <dgm:spPr/>
      <dgm:t>
        <a:bodyPr/>
        <a:lstStyle/>
        <a:p>
          <a:endParaRPr lang="ru-RU"/>
        </a:p>
      </dgm:t>
    </dgm:pt>
    <dgm:pt modelId="{FDEF94E3-97AD-40AB-B33E-D07CDD9DCEDC}" type="sibTrans" cxnId="{38B8AB02-C2A8-45A6-9FC5-3F74AE95CA67}">
      <dgm:prSet/>
      <dgm:spPr/>
      <dgm:t>
        <a:bodyPr/>
        <a:lstStyle/>
        <a:p>
          <a:endParaRPr lang="ru-RU"/>
        </a:p>
      </dgm:t>
    </dgm:pt>
    <dgm:pt modelId="{18EE2864-E5EB-4257-9D46-C37CDBD0B99F}" type="pres">
      <dgm:prSet presAssocID="{322FB8FD-5ABE-4FE4-AEBC-984E7183AC30}" presName="linearFlow" presStyleCnt="0">
        <dgm:presLayoutVars>
          <dgm:dir/>
          <dgm:resizeHandles val="exact"/>
        </dgm:presLayoutVars>
      </dgm:prSet>
      <dgm:spPr/>
    </dgm:pt>
    <dgm:pt modelId="{ADD20868-5711-4DB0-B13B-DE044836BD0B}" type="pres">
      <dgm:prSet presAssocID="{C8D9E31D-9E06-497C-AF73-D22ED19DF9F9}" presName="composite" presStyleCnt="0"/>
      <dgm:spPr/>
    </dgm:pt>
    <dgm:pt modelId="{CB4A8027-04E6-489E-A37B-9BB771B1AFEF}" type="pres">
      <dgm:prSet presAssocID="{C8D9E31D-9E06-497C-AF73-D22ED19DF9F9}" presName="imgShp" presStyleLbl="fgImgPlace1" presStyleIdx="0" presStyleCnt="5"/>
      <dgm:spPr/>
    </dgm:pt>
    <dgm:pt modelId="{9ACAF651-0A63-42D1-845D-F6AB12B9DFFA}" type="pres">
      <dgm:prSet presAssocID="{C8D9E31D-9E06-497C-AF73-D22ED19DF9F9}" presName="txShp" presStyleLbl="node1" presStyleIdx="0" presStyleCnt="5" custLinFactNeighborX="-602" custLinFactNeighborY="-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8E9D4-6E17-4DE6-8C08-FD1009873BDC}" type="pres">
      <dgm:prSet presAssocID="{B0EB8908-655F-4823-BD42-60373595DA3E}" presName="spacing" presStyleCnt="0"/>
      <dgm:spPr/>
    </dgm:pt>
    <dgm:pt modelId="{45EE5972-EFB0-4948-AE1F-3FFB04D201F8}" type="pres">
      <dgm:prSet presAssocID="{5050763E-CBC2-49B9-BC8C-FF55C75F782E}" presName="composite" presStyleCnt="0"/>
      <dgm:spPr/>
    </dgm:pt>
    <dgm:pt modelId="{3A7DADDD-50A2-4EE2-8232-C3EC02F625CD}" type="pres">
      <dgm:prSet presAssocID="{5050763E-CBC2-49B9-BC8C-FF55C75F782E}" presName="imgShp" presStyleLbl="fgImgPlace1" presStyleIdx="1" presStyleCnt="5"/>
      <dgm:spPr/>
    </dgm:pt>
    <dgm:pt modelId="{EFDC112C-AD05-4B0C-BBEA-65DEACA67132}" type="pres">
      <dgm:prSet presAssocID="{5050763E-CBC2-49B9-BC8C-FF55C75F782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8A8C2-3651-4C59-94E9-20B3BC3B1257}" type="pres">
      <dgm:prSet presAssocID="{AA7E1AB5-C514-4E2C-8040-6117C2669AA2}" presName="spacing" presStyleCnt="0"/>
      <dgm:spPr/>
    </dgm:pt>
    <dgm:pt modelId="{89AF2BA7-CE1F-4EC3-8C3C-0FC2E7255764}" type="pres">
      <dgm:prSet presAssocID="{52FD8ABA-A018-4552-BE13-7596CA9BE270}" presName="composite" presStyleCnt="0"/>
      <dgm:spPr/>
    </dgm:pt>
    <dgm:pt modelId="{086D3CA0-8187-4DEF-8E72-7EC81B097962}" type="pres">
      <dgm:prSet presAssocID="{52FD8ABA-A018-4552-BE13-7596CA9BE270}" presName="imgShp" presStyleLbl="fgImgPlace1" presStyleIdx="2" presStyleCnt="5"/>
      <dgm:spPr/>
    </dgm:pt>
    <dgm:pt modelId="{C937BDD1-4147-40D7-BA3B-341DE0409B77}" type="pres">
      <dgm:prSet presAssocID="{52FD8ABA-A018-4552-BE13-7596CA9BE27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16CE-73AE-4C2C-A44C-3B58423AD6F1}" type="pres">
      <dgm:prSet presAssocID="{DC74121B-A08B-4AEA-9B21-E6C865C3F862}" presName="spacing" presStyleCnt="0"/>
      <dgm:spPr/>
    </dgm:pt>
    <dgm:pt modelId="{B4F614A6-F5BA-4D8E-82BB-EC3E55476A0A}" type="pres">
      <dgm:prSet presAssocID="{E77D232E-F5D9-45BE-82F2-CFFB63175B25}" presName="composite" presStyleCnt="0"/>
      <dgm:spPr/>
    </dgm:pt>
    <dgm:pt modelId="{CE27400A-7417-4354-BAF2-72E68283787C}" type="pres">
      <dgm:prSet presAssocID="{E77D232E-F5D9-45BE-82F2-CFFB63175B25}" presName="imgShp" presStyleLbl="fgImgPlace1" presStyleIdx="3" presStyleCnt="5"/>
      <dgm:spPr/>
    </dgm:pt>
    <dgm:pt modelId="{2F4BA666-1933-4E35-A27B-DC8CBB0F8728}" type="pres">
      <dgm:prSet presAssocID="{E77D232E-F5D9-45BE-82F2-CFFB63175B2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3DEF6-A0EB-4684-B3DA-0622C362956D}" type="pres">
      <dgm:prSet presAssocID="{509D3340-E262-48B5-85C8-B1894D4277CC}" presName="spacing" presStyleCnt="0"/>
      <dgm:spPr/>
    </dgm:pt>
    <dgm:pt modelId="{461CCE8F-E04A-4CC0-A963-BC7E39DEB0B4}" type="pres">
      <dgm:prSet presAssocID="{5E16009E-5BC0-4163-B585-CA8A8DEDF1EE}" presName="composite" presStyleCnt="0"/>
      <dgm:spPr/>
    </dgm:pt>
    <dgm:pt modelId="{069341AD-77A0-420F-BD8B-E2609F6F8C1B}" type="pres">
      <dgm:prSet presAssocID="{5E16009E-5BC0-4163-B585-CA8A8DEDF1EE}" presName="imgShp" presStyleLbl="fgImgPlace1" presStyleIdx="4" presStyleCnt="5"/>
      <dgm:spPr/>
    </dgm:pt>
    <dgm:pt modelId="{E52C2ED1-E085-4BE3-9741-BF9B2F04DEF9}" type="pres">
      <dgm:prSet presAssocID="{5E16009E-5BC0-4163-B585-CA8A8DEDF1E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953C9-78C9-45B0-A489-6923C73AF516}" type="presOf" srcId="{52FD8ABA-A018-4552-BE13-7596CA9BE270}" destId="{C937BDD1-4147-40D7-BA3B-341DE0409B77}" srcOrd="0" destOrd="0" presId="urn:microsoft.com/office/officeart/2005/8/layout/vList3"/>
    <dgm:cxn modelId="{ADF3B27C-B6E8-460A-9FEC-AE81030030C9}" type="presOf" srcId="{C8D9E31D-9E06-497C-AF73-D22ED19DF9F9}" destId="{9ACAF651-0A63-42D1-845D-F6AB12B9DFFA}" srcOrd="0" destOrd="0" presId="urn:microsoft.com/office/officeart/2005/8/layout/vList3"/>
    <dgm:cxn modelId="{72D471FB-4D1A-4BC3-8166-9FCC89F4C50D}" srcId="{322FB8FD-5ABE-4FE4-AEBC-984E7183AC30}" destId="{E77D232E-F5D9-45BE-82F2-CFFB63175B25}" srcOrd="3" destOrd="0" parTransId="{E318E7B7-FC07-4990-8854-4547722D5DC6}" sibTransId="{509D3340-E262-48B5-85C8-B1894D4277CC}"/>
    <dgm:cxn modelId="{6B613F2A-5026-4A06-8A77-1EC246CD6F33}" type="presOf" srcId="{5050763E-CBC2-49B9-BC8C-FF55C75F782E}" destId="{EFDC112C-AD05-4B0C-BBEA-65DEACA67132}" srcOrd="0" destOrd="0" presId="urn:microsoft.com/office/officeart/2005/8/layout/vList3"/>
    <dgm:cxn modelId="{8E5F6BCC-264C-4B25-A8B7-19A47120DE0B}" srcId="{322FB8FD-5ABE-4FE4-AEBC-984E7183AC30}" destId="{5050763E-CBC2-49B9-BC8C-FF55C75F782E}" srcOrd="1" destOrd="0" parTransId="{0E53EA16-1635-4A40-84E0-3AA5819EECB7}" sibTransId="{AA7E1AB5-C514-4E2C-8040-6117C2669AA2}"/>
    <dgm:cxn modelId="{24EF5B08-ED12-482F-A5EC-3A7D0E94C53B}" type="presOf" srcId="{5E16009E-5BC0-4163-B585-CA8A8DEDF1EE}" destId="{E52C2ED1-E085-4BE3-9741-BF9B2F04DEF9}" srcOrd="0" destOrd="0" presId="urn:microsoft.com/office/officeart/2005/8/layout/vList3"/>
    <dgm:cxn modelId="{7183F34D-6FDC-4C74-8245-6D8A18DE1007}" srcId="{322FB8FD-5ABE-4FE4-AEBC-984E7183AC30}" destId="{52FD8ABA-A018-4552-BE13-7596CA9BE270}" srcOrd="2" destOrd="0" parTransId="{079D6335-B53F-4140-A212-82E5D1E11181}" sibTransId="{DC74121B-A08B-4AEA-9B21-E6C865C3F862}"/>
    <dgm:cxn modelId="{C5873892-E36A-41E8-B919-391FE36844F8}" type="presOf" srcId="{322FB8FD-5ABE-4FE4-AEBC-984E7183AC30}" destId="{18EE2864-E5EB-4257-9D46-C37CDBD0B99F}" srcOrd="0" destOrd="0" presId="urn:microsoft.com/office/officeart/2005/8/layout/vList3"/>
    <dgm:cxn modelId="{5D03CAB4-6F3E-4178-990E-F47BEE9378F2}" type="presOf" srcId="{E77D232E-F5D9-45BE-82F2-CFFB63175B25}" destId="{2F4BA666-1933-4E35-A27B-DC8CBB0F8728}" srcOrd="0" destOrd="0" presId="urn:microsoft.com/office/officeart/2005/8/layout/vList3"/>
    <dgm:cxn modelId="{38B8AB02-C2A8-45A6-9FC5-3F74AE95CA67}" srcId="{322FB8FD-5ABE-4FE4-AEBC-984E7183AC30}" destId="{5E16009E-5BC0-4163-B585-CA8A8DEDF1EE}" srcOrd="4" destOrd="0" parTransId="{3D7047E7-D918-4991-920C-BAB4BF8E7A0D}" sibTransId="{FDEF94E3-97AD-40AB-B33E-D07CDD9DCEDC}"/>
    <dgm:cxn modelId="{C3FF5A70-C340-4E2D-8FA9-A3BDEDE0D51C}" srcId="{322FB8FD-5ABE-4FE4-AEBC-984E7183AC30}" destId="{C8D9E31D-9E06-497C-AF73-D22ED19DF9F9}" srcOrd="0" destOrd="0" parTransId="{579DA3F9-7182-4979-B6A0-0508C29A4A20}" sibTransId="{B0EB8908-655F-4823-BD42-60373595DA3E}"/>
    <dgm:cxn modelId="{7230A388-2ED8-475A-BF49-EA4B71C61915}" type="presParOf" srcId="{18EE2864-E5EB-4257-9D46-C37CDBD0B99F}" destId="{ADD20868-5711-4DB0-B13B-DE044836BD0B}" srcOrd="0" destOrd="0" presId="urn:microsoft.com/office/officeart/2005/8/layout/vList3"/>
    <dgm:cxn modelId="{64EE607E-20BA-404B-94CA-F71025680C9B}" type="presParOf" srcId="{ADD20868-5711-4DB0-B13B-DE044836BD0B}" destId="{CB4A8027-04E6-489E-A37B-9BB771B1AFEF}" srcOrd="0" destOrd="0" presId="urn:microsoft.com/office/officeart/2005/8/layout/vList3"/>
    <dgm:cxn modelId="{9E1B7D0A-0910-4D5A-AC52-3E01DD8BB495}" type="presParOf" srcId="{ADD20868-5711-4DB0-B13B-DE044836BD0B}" destId="{9ACAF651-0A63-42D1-845D-F6AB12B9DFFA}" srcOrd="1" destOrd="0" presId="urn:microsoft.com/office/officeart/2005/8/layout/vList3"/>
    <dgm:cxn modelId="{51A239F2-54C7-4E9D-B668-A1963BB87E13}" type="presParOf" srcId="{18EE2864-E5EB-4257-9D46-C37CDBD0B99F}" destId="{7328E9D4-6E17-4DE6-8C08-FD1009873BDC}" srcOrd="1" destOrd="0" presId="urn:microsoft.com/office/officeart/2005/8/layout/vList3"/>
    <dgm:cxn modelId="{30A7F294-581A-45C7-971C-AFCD581001C1}" type="presParOf" srcId="{18EE2864-E5EB-4257-9D46-C37CDBD0B99F}" destId="{45EE5972-EFB0-4948-AE1F-3FFB04D201F8}" srcOrd="2" destOrd="0" presId="urn:microsoft.com/office/officeart/2005/8/layout/vList3"/>
    <dgm:cxn modelId="{1E32A1B7-C1F9-4FFD-9501-8BA65AE9E7D5}" type="presParOf" srcId="{45EE5972-EFB0-4948-AE1F-3FFB04D201F8}" destId="{3A7DADDD-50A2-4EE2-8232-C3EC02F625CD}" srcOrd="0" destOrd="0" presId="urn:microsoft.com/office/officeart/2005/8/layout/vList3"/>
    <dgm:cxn modelId="{E093ACEA-3B08-42E9-A641-F218E64380B2}" type="presParOf" srcId="{45EE5972-EFB0-4948-AE1F-3FFB04D201F8}" destId="{EFDC112C-AD05-4B0C-BBEA-65DEACA67132}" srcOrd="1" destOrd="0" presId="urn:microsoft.com/office/officeart/2005/8/layout/vList3"/>
    <dgm:cxn modelId="{2FD88228-9C32-4FB8-951A-27323539A8CF}" type="presParOf" srcId="{18EE2864-E5EB-4257-9D46-C37CDBD0B99F}" destId="{10F8A8C2-3651-4C59-94E9-20B3BC3B1257}" srcOrd="3" destOrd="0" presId="urn:microsoft.com/office/officeart/2005/8/layout/vList3"/>
    <dgm:cxn modelId="{01BCC7CA-A7C3-4BC1-98DA-ADEFDF8D419B}" type="presParOf" srcId="{18EE2864-E5EB-4257-9D46-C37CDBD0B99F}" destId="{89AF2BA7-CE1F-4EC3-8C3C-0FC2E7255764}" srcOrd="4" destOrd="0" presId="urn:microsoft.com/office/officeart/2005/8/layout/vList3"/>
    <dgm:cxn modelId="{A851A2CD-9441-4B25-8A48-F35AE1BB610D}" type="presParOf" srcId="{89AF2BA7-CE1F-4EC3-8C3C-0FC2E7255764}" destId="{086D3CA0-8187-4DEF-8E72-7EC81B097962}" srcOrd="0" destOrd="0" presId="urn:microsoft.com/office/officeart/2005/8/layout/vList3"/>
    <dgm:cxn modelId="{B3AFF100-EA96-4664-A200-73A444215E52}" type="presParOf" srcId="{89AF2BA7-CE1F-4EC3-8C3C-0FC2E7255764}" destId="{C937BDD1-4147-40D7-BA3B-341DE0409B77}" srcOrd="1" destOrd="0" presId="urn:microsoft.com/office/officeart/2005/8/layout/vList3"/>
    <dgm:cxn modelId="{58B079D9-7542-4233-AC7F-994572FC3762}" type="presParOf" srcId="{18EE2864-E5EB-4257-9D46-C37CDBD0B99F}" destId="{6C8A16CE-73AE-4C2C-A44C-3B58423AD6F1}" srcOrd="5" destOrd="0" presId="urn:microsoft.com/office/officeart/2005/8/layout/vList3"/>
    <dgm:cxn modelId="{5892DBD1-B08B-495B-A80C-9E96530162F0}" type="presParOf" srcId="{18EE2864-E5EB-4257-9D46-C37CDBD0B99F}" destId="{B4F614A6-F5BA-4D8E-82BB-EC3E55476A0A}" srcOrd="6" destOrd="0" presId="urn:microsoft.com/office/officeart/2005/8/layout/vList3"/>
    <dgm:cxn modelId="{55783E87-EB8E-4357-8EFF-F01DF1DDC2C9}" type="presParOf" srcId="{B4F614A6-F5BA-4D8E-82BB-EC3E55476A0A}" destId="{CE27400A-7417-4354-BAF2-72E68283787C}" srcOrd="0" destOrd="0" presId="urn:microsoft.com/office/officeart/2005/8/layout/vList3"/>
    <dgm:cxn modelId="{6B4EAC2B-ECC7-47B5-BA94-CB2591FDB1D5}" type="presParOf" srcId="{B4F614A6-F5BA-4D8E-82BB-EC3E55476A0A}" destId="{2F4BA666-1933-4E35-A27B-DC8CBB0F8728}" srcOrd="1" destOrd="0" presId="urn:microsoft.com/office/officeart/2005/8/layout/vList3"/>
    <dgm:cxn modelId="{E93C193C-B76C-40C4-978F-85A65C8B33D1}" type="presParOf" srcId="{18EE2864-E5EB-4257-9D46-C37CDBD0B99F}" destId="{27E3DEF6-A0EB-4684-B3DA-0622C362956D}" srcOrd="7" destOrd="0" presId="urn:microsoft.com/office/officeart/2005/8/layout/vList3"/>
    <dgm:cxn modelId="{1F0EEB8F-1326-4498-A2DE-E213B4E9F597}" type="presParOf" srcId="{18EE2864-E5EB-4257-9D46-C37CDBD0B99F}" destId="{461CCE8F-E04A-4CC0-A963-BC7E39DEB0B4}" srcOrd="8" destOrd="0" presId="urn:microsoft.com/office/officeart/2005/8/layout/vList3"/>
    <dgm:cxn modelId="{D4C5BDED-DC11-43C2-9C24-1F08BFCA8512}" type="presParOf" srcId="{461CCE8F-E04A-4CC0-A963-BC7E39DEB0B4}" destId="{069341AD-77A0-420F-BD8B-E2609F6F8C1B}" srcOrd="0" destOrd="0" presId="urn:microsoft.com/office/officeart/2005/8/layout/vList3"/>
    <dgm:cxn modelId="{07908C36-D275-4475-82B4-84ECA92629D7}" type="presParOf" srcId="{461CCE8F-E04A-4CC0-A963-BC7E39DEB0B4}" destId="{E52C2ED1-E085-4BE3-9741-BF9B2F04DE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232F8-99A8-42EF-88C0-759A73A7F62B}">
      <dsp:nvSpPr>
        <dsp:cNvPr id="0" name=""/>
        <dsp:cNvSpPr/>
      </dsp:nvSpPr>
      <dsp:spPr>
        <a:xfrm>
          <a:off x="0" y="0"/>
          <a:ext cx="82296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General Agreement on Tariffs and Trade (GATT)</a:t>
          </a:r>
          <a:endParaRPr lang="ru-RU" sz="3800" kern="1200" dirty="0"/>
        </a:p>
      </dsp:txBody>
      <dsp:txXfrm>
        <a:off x="0" y="0"/>
        <a:ext cx="8229600" cy="1511640"/>
      </dsp:txXfrm>
    </dsp:sp>
    <dsp:sp modelId="{E022E6C3-2BDF-40AC-8C32-0134197CAF87}">
      <dsp:nvSpPr>
        <dsp:cNvPr id="0" name=""/>
        <dsp:cNvSpPr/>
      </dsp:nvSpPr>
      <dsp:spPr>
        <a:xfrm>
          <a:off x="0" y="1565438"/>
          <a:ext cx="82296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1986–1994 </a:t>
          </a:r>
          <a:endParaRPr lang="ru-RU" sz="3000" kern="1200" dirty="0"/>
        </a:p>
      </dsp:txBody>
      <dsp:txXfrm>
        <a:off x="0" y="1565438"/>
        <a:ext cx="8229600" cy="629280"/>
      </dsp:txXfrm>
    </dsp:sp>
    <dsp:sp modelId="{DCC865A7-BDA8-46F2-A1C3-3D67FE86DE38}">
      <dsp:nvSpPr>
        <dsp:cNvPr id="0" name=""/>
        <dsp:cNvSpPr/>
      </dsp:nvSpPr>
      <dsp:spPr>
        <a:xfrm>
          <a:off x="0" y="2194718"/>
          <a:ext cx="82296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WTO</a:t>
          </a:r>
          <a:endParaRPr lang="ru-RU" sz="3800" kern="1200" dirty="0"/>
        </a:p>
      </dsp:txBody>
      <dsp:txXfrm>
        <a:off x="0" y="2194718"/>
        <a:ext cx="8229600" cy="1511640"/>
      </dsp:txXfrm>
    </dsp:sp>
    <dsp:sp modelId="{AE391F4E-85AF-4105-97EB-DBB4AD977A9B}">
      <dsp:nvSpPr>
        <dsp:cNvPr id="0" name=""/>
        <dsp:cNvSpPr/>
      </dsp:nvSpPr>
      <dsp:spPr>
        <a:xfrm>
          <a:off x="0" y="3706358"/>
          <a:ext cx="82296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1995</a:t>
          </a:r>
          <a:endParaRPr lang="ru-RU" sz="3000" kern="1200" dirty="0"/>
        </a:p>
      </dsp:txBody>
      <dsp:txXfrm>
        <a:off x="0" y="3706358"/>
        <a:ext cx="8229600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6D4E2-B4A2-489C-8747-5FAD26FFD95E}">
      <dsp:nvSpPr>
        <dsp:cNvPr id="0" name=""/>
        <dsp:cNvSpPr/>
      </dsp:nvSpPr>
      <dsp:spPr>
        <a:xfrm>
          <a:off x="0" y="2921085"/>
          <a:ext cx="8229600" cy="1916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European Union, 1993</a:t>
          </a:r>
          <a:endParaRPr lang="ru-RU" sz="4000" b="1" kern="1200" dirty="0"/>
        </a:p>
      </dsp:txBody>
      <dsp:txXfrm>
        <a:off x="0" y="2921085"/>
        <a:ext cx="8229600" cy="1916548"/>
      </dsp:txXfrm>
    </dsp:sp>
    <dsp:sp modelId="{304B8E29-2B7F-4058-9112-3939953E7FBB}">
      <dsp:nvSpPr>
        <dsp:cNvPr id="0" name=""/>
        <dsp:cNvSpPr/>
      </dsp:nvSpPr>
      <dsp:spPr>
        <a:xfrm rot="10800000">
          <a:off x="0" y="0"/>
          <a:ext cx="8229600" cy="2947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European Economic Community, 1958</a:t>
          </a:r>
          <a:endParaRPr lang="ru-RU" sz="4000" b="1" kern="1200" dirty="0"/>
        </a:p>
      </dsp:txBody>
      <dsp:txXfrm rot="10800000">
        <a:off x="0" y="0"/>
        <a:ext cx="8229600" cy="1915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5A4EB-EF04-4516-851E-0E6A77261D62}">
      <dsp:nvSpPr>
        <dsp:cNvPr id="0" name=""/>
        <dsp:cNvSpPr/>
      </dsp:nvSpPr>
      <dsp:spPr>
        <a:xfrm>
          <a:off x="0" y="0"/>
          <a:ext cx="82296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Conference on Security and Cooperation in Europe (CSCE)</a:t>
          </a:r>
          <a:endParaRPr lang="ru-RU" sz="3800" kern="1200" dirty="0"/>
        </a:p>
      </dsp:txBody>
      <dsp:txXfrm>
        <a:off x="0" y="0"/>
        <a:ext cx="8229600" cy="1511640"/>
      </dsp:txXfrm>
    </dsp:sp>
    <dsp:sp modelId="{5E4D28F1-83E8-46D3-B1E2-243DCB44B6D9}">
      <dsp:nvSpPr>
        <dsp:cNvPr id="0" name=""/>
        <dsp:cNvSpPr/>
      </dsp:nvSpPr>
      <dsp:spPr>
        <a:xfrm>
          <a:off x="0" y="1565438"/>
          <a:ext cx="82296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Helsinki Final Act, 1975</a:t>
          </a:r>
          <a:endParaRPr lang="ru-RU" sz="3000" kern="1200" dirty="0"/>
        </a:p>
      </dsp:txBody>
      <dsp:txXfrm>
        <a:off x="0" y="1565438"/>
        <a:ext cx="8229600" cy="629280"/>
      </dsp:txXfrm>
    </dsp:sp>
    <dsp:sp modelId="{3C70E4DB-C35E-4161-AE8D-07E0EBFFA639}">
      <dsp:nvSpPr>
        <dsp:cNvPr id="0" name=""/>
        <dsp:cNvSpPr/>
      </dsp:nvSpPr>
      <dsp:spPr>
        <a:xfrm>
          <a:off x="0" y="2137384"/>
          <a:ext cx="82296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Organization for Security and Co-operation in Europe (OSCE) </a:t>
          </a:r>
          <a:endParaRPr lang="ru-RU" sz="3800" kern="1200" dirty="0"/>
        </a:p>
      </dsp:txBody>
      <dsp:txXfrm>
        <a:off x="0" y="2137384"/>
        <a:ext cx="8229600" cy="1511640"/>
      </dsp:txXfrm>
    </dsp:sp>
    <dsp:sp modelId="{8ED984FD-A1C7-4DCE-8F35-9C85319C947E}">
      <dsp:nvSpPr>
        <dsp:cNvPr id="0" name=""/>
        <dsp:cNvSpPr/>
      </dsp:nvSpPr>
      <dsp:spPr>
        <a:xfrm>
          <a:off x="0" y="3706358"/>
          <a:ext cx="82296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1994</a:t>
          </a:r>
          <a:endParaRPr lang="ru-RU" sz="3000" kern="1200" dirty="0"/>
        </a:p>
      </dsp:txBody>
      <dsp:txXfrm>
        <a:off x="0" y="3706358"/>
        <a:ext cx="8229600" cy="62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F651-0A63-42D1-845D-F6AB12B9DFFA}">
      <dsp:nvSpPr>
        <dsp:cNvPr id="0" name=""/>
        <dsp:cNvSpPr/>
      </dsp:nvSpPr>
      <dsp:spPr>
        <a:xfrm rot="10800000">
          <a:off x="1522531" y="0"/>
          <a:ext cx="5472684" cy="708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24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hlinkClick xmlns:r="http://schemas.openxmlformats.org/officeDocument/2006/relationships" r:id="rId1" tooltip="Arms control"/>
            </a:rPr>
            <a:t>Arms control</a:t>
          </a:r>
          <a:endParaRPr lang="ru-RU" sz="2600" kern="1200" dirty="0"/>
        </a:p>
      </dsp:txBody>
      <dsp:txXfrm rot="10800000">
        <a:off x="1699550" y="0"/>
        <a:ext cx="5295665" cy="708075"/>
      </dsp:txXfrm>
    </dsp:sp>
    <dsp:sp modelId="{CB4A8027-04E6-489E-A37B-9BB771B1AFEF}">
      <dsp:nvSpPr>
        <dsp:cNvPr id="0" name=""/>
        <dsp:cNvSpPr/>
      </dsp:nvSpPr>
      <dsp:spPr>
        <a:xfrm>
          <a:off x="1201439" y="1799"/>
          <a:ext cx="708075" cy="708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C112C-AD05-4B0C-BBEA-65DEACA67132}">
      <dsp:nvSpPr>
        <dsp:cNvPr id="0" name=""/>
        <dsp:cNvSpPr/>
      </dsp:nvSpPr>
      <dsp:spPr>
        <a:xfrm rot="10800000">
          <a:off x="1555476" y="921240"/>
          <a:ext cx="5472684" cy="708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24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hlinkClick xmlns:r="http://schemas.openxmlformats.org/officeDocument/2006/relationships" r:id="rId2" tooltip="Combating human trafficking"/>
            </a:rPr>
            <a:t>Combating human trafficking</a:t>
          </a:r>
          <a:endParaRPr lang="ru-RU" sz="2600" kern="1200" dirty="0"/>
        </a:p>
      </dsp:txBody>
      <dsp:txXfrm rot="10800000">
        <a:off x="1732495" y="921240"/>
        <a:ext cx="5295665" cy="708075"/>
      </dsp:txXfrm>
    </dsp:sp>
    <dsp:sp modelId="{3A7DADDD-50A2-4EE2-8232-C3EC02F625CD}">
      <dsp:nvSpPr>
        <dsp:cNvPr id="0" name=""/>
        <dsp:cNvSpPr/>
      </dsp:nvSpPr>
      <dsp:spPr>
        <a:xfrm>
          <a:off x="1201439" y="921240"/>
          <a:ext cx="708075" cy="708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BDD1-4147-40D7-BA3B-341DE0409B77}">
      <dsp:nvSpPr>
        <dsp:cNvPr id="0" name=""/>
        <dsp:cNvSpPr/>
      </dsp:nvSpPr>
      <dsp:spPr>
        <a:xfrm rot="10800000">
          <a:off x="1555476" y="1840680"/>
          <a:ext cx="5472684" cy="708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24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hlinkClick xmlns:r="http://schemas.openxmlformats.org/officeDocument/2006/relationships" r:id="rId3" tooltip="Combating terrorism"/>
            </a:rPr>
            <a:t>Combating terrorism</a:t>
          </a:r>
          <a:endParaRPr lang="ru-RU" sz="2600" kern="1200" dirty="0"/>
        </a:p>
      </dsp:txBody>
      <dsp:txXfrm rot="10800000">
        <a:off x="1732495" y="1840680"/>
        <a:ext cx="5295665" cy="708075"/>
      </dsp:txXfrm>
    </dsp:sp>
    <dsp:sp modelId="{086D3CA0-8187-4DEF-8E72-7EC81B097962}">
      <dsp:nvSpPr>
        <dsp:cNvPr id="0" name=""/>
        <dsp:cNvSpPr/>
      </dsp:nvSpPr>
      <dsp:spPr>
        <a:xfrm>
          <a:off x="1201439" y="1840680"/>
          <a:ext cx="708075" cy="708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BA666-1933-4E35-A27B-DC8CBB0F8728}">
      <dsp:nvSpPr>
        <dsp:cNvPr id="0" name=""/>
        <dsp:cNvSpPr/>
      </dsp:nvSpPr>
      <dsp:spPr>
        <a:xfrm rot="10800000">
          <a:off x="1555476" y="2760121"/>
          <a:ext cx="5472684" cy="708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24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hlinkClick xmlns:r="http://schemas.openxmlformats.org/officeDocument/2006/relationships" r:id="rId4" tooltip="Economic activities"/>
            </a:rPr>
            <a:t>Economic activities</a:t>
          </a:r>
          <a:endParaRPr lang="ru-RU" sz="2600" kern="1200" dirty="0"/>
        </a:p>
      </dsp:txBody>
      <dsp:txXfrm rot="10800000">
        <a:off x="1732495" y="2760121"/>
        <a:ext cx="5295665" cy="708075"/>
      </dsp:txXfrm>
    </dsp:sp>
    <dsp:sp modelId="{CE27400A-7417-4354-BAF2-72E68283787C}">
      <dsp:nvSpPr>
        <dsp:cNvPr id="0" name=""/>
        <dsp:cNvSpPr/>
      </dsp:nvSpPr>
      <dsp:spPr>
        <a:xfrm>
          <a:off x="1201439" y="2760121"/>
          <a:ext cx="708075" cy="708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C2ED1-E085-4BE3-9741-BF9B2F04DEF9}">
      <dsp:nvSpPr>
        <dsp:cNvPr id="0" name=""/>
        <dsp:cNvSpPr/>
      </dsp:nvSpPr>
      <dsp:spPr>
        <a:xfrm rot="10800000">
          <a:off x="1555476" y="3679562"/>
          <a:ext cx="5472684" cy="7080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24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hlinkClick xmlns:r="http://schemas.openxmlformats.org/officeDocument/2006/relationships" r:id="rId5" tooltip="Human rights"/>
            </a:rPr>
            <a:t>Human rights</a:t>
          </a:r>
          <a:endParaRPr lang="ru-RU" sz="2600" kern="1200" dirty="0"/>
        </a:p>
      </dsp:txBody>
      <dsp:txXfrm rot="10800000">
        <a:off x="1732495" y="3679562"/>
        <a:ext cx="5295665" cy="708075"/>
      </dsp:txXfrm>
    </dsp:sp>
    <dsp:sp modelId="{069341AD-77A0-420F-BD8B-E2609F6F8C1B}">
      <dsp:nvSpPr>
        <dsp:cNvPr id="0" name=""/>
        <dsp:cNvSpPr/>
      </dsp:nvSpPr>
      <dsp:spPr>
        <a:xfrm>
          <a:off x="1201439" y="3679562"/>
          <a:ext cx="708075" cy="708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67F69-7981-411F-AAFA-45C738E2E2D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EEA7A-5ACC-4535-B0C1-24A54C9E1C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245" y="1214754"/>
            <a:ext cx="6707088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/>
              <a:t>AL-FARABI KAZAKH NATIONAL UNIVERSITY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192470"/>
            <a:ext cx="64807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Department of political science and political technologies</a:t>
            </a:r>
            <a:r>
              <a:rPr lang="ru-RU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311189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Working practices of international organizations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30679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400" b="1" dirty="0">
                <a:latin typeface="Arial" panose="020B0604020202020204" pitchFamily="34" charset="0"/>
              </a:rPr>
              <a:t>Abzhapparova A.A.</a:t>
            </a:r>
          </a:p>
          <a:p>
            <a:r>
              <a:rPr lang="en-US" sz="2400" b="1" dirty="0">
                <a:latin typeface="Arial" panose="020B0604020202020204" pitchFamily="34" charset="0"/>
              </a:rPr>
              <a:t>Senior lecturer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9934"/>
            <a:ext cx="1214607" cy="10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c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174772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437954" cy="2500330"/>
          </a:xfrm>
          <a:prstGeom prst="rect">
            <a:avLst/>
          </a:prstGeom>
        </p:spPr>
      </p:pic>
      <p:pic>
        <p:nvPicPr>
          <p:cNvPr id="6" name="Рисунок 5" descr="Неф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00042"/>
            <a:ext cx="3964809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ili-ir-------300-200_jpg_300x200_crop_q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7330724" cy="4887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cre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6827020" cy="5438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 pc\Desktop\wto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120680" cy="1820820"/>
          </a:xfrm>
          <a:prstGeom prst="rect">
            <a:avLst/>
          </a:prstGeom>
          <a:noFill/>
        </p:spPr>
      </p:pic>
      <p:pic>
        <p:nvPicPr>
          <p:cNvPr id="11267" name="Picture 3" descr="C:\Users\lenovo pc\Desktop\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6289"/>
            <a:ext cx="9144000" cy="4231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 pc\Desktop\9_w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9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WTO can…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 ... cut living costs and raise living standards </a:t>
            </a:r>
          </a:p>
          <a:p>
            <a:r>
              <a:rPr lang="en-US" b="1" dirty="0" smtClean="0"/>
              <a:t>2 ... settle disputes and reduce trade tensions</a:t>
            </a:r>
          </a:p>
          <a:p>
            <a:r>
              <a:rPr lang="en-US" b="1" dirty="0" smtClean="0"/>
              <a:t>3 ... stimulate economic growth and employment</a:t>
            </a:r>
          </a:p>
          <a:p>
            <a:r>
              <a:rPr lang="en-US" b="1" dirty="0" smtClean="0"/>
              <a:t>4 ... cut the cost of doing business internationally</a:t>
            </a:r>
          </a:p>
          <a:p>
            <a:r>
              <a:rPr lang="en-US" b="1" dirty="0" smtClean="0"/>
              <a:t>5 ... encourage good governance</a:t>
            </a:r>
          </a:p>
          <a:p>
            <a:r>
              <a:rPr lang="en-US" b="1" dirty="0" smtClean="0"/>
              <a:t>6 ... help countries develop</a:t>
            </a:r>
          </a:p>
          <a:p>
            <a:r>
              <a:rPr lang="en-US" b="1" dirty="0" smtClean="0"/>
              <a:t>7 ... give the weak a stronger voice</a:t>
            </a:r>
          </a:p>
          <a:p>
            <a:r>
              <a:rPr lang="en-US" b="1" dirty="0" smtClean="0"/>
              <a:t>8 ... support the environment and health</a:t>
            </a:r>
          </a:p>
          <a:p>
            <a:r>
              <a:rPr lang="en-US" b="1" dirty="0" smtClean="0"/>
              <a:t>9 ... contribute to peace and stability</a:t>
            </a:r>
          </a:p>
          <a:p>
            <a:r>
              <a:rPr lang="en-US" b="1" dirty="0" smtClean="0"/>
              <a:t>10 ... be effective without hitting the headlines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to_diagram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208912" cy="5559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615262" cy="8683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African Union (AU), 1999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S\LOGO- pr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15528"/>
            <a:ext cx="6480720" cy="500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rican-fl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80728"/>
            <a:ext cx="5579568" cy="4184676"/>
          </a:xfrm>
        </p:spPr>
      </p:pic>
      <p:sp>
        <p:nvSpPr>
          <p:cNvPr id="5" name="TextBox 4"/>
          <p:cNvSpPr txBox="1"/>
          <p:nvPr/>
        </p:nvSpPr>
        <p:spPr>
          <a:xfrm>
            <a:off x="1979712" y="566124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aramond" pitchFamily="18" charset="0"/>
              </a:rPr>
              <a:t>54 Member States</a:t>
            </a:r>
            <a:endParaRPr lang="ru-RU" sz="4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27698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Working practices of international organizations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624654"/>
            <a:ext cx="6863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Lecture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  <a:endParaRPr lang="ru-RU" sz="32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3600" dirty="0"/>
              <a:t>Mission and structure of Global organizations</a:t>
            </a:r>
            <a:endParaRPr lang="ru-RU" sz="287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9934"/>
            <a:ext cx="1214607" cy="10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2700" b="1" i="1" dirty="0"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An integrated, prosperous and peaceful Africa,</a:t>
            </a:r>
            <a:r>
              <a:rPr lang="en-US" sz="2700" b="1" i="1" dirty="0"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driven </a:t>
            </a:r>
            <a:b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by its own citizens and representing a dynamic </a:t>
            </a:r>
            <a:b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force in</a:t>
            </a:r>
            <a:r>
              <a:rPr lang="en-US" sz="2700" b="1" i="1" dirty="0"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global arena.</a:t>
            </a:r>
            <a:r>
              <a:rPr lang="en-US" sz="2700" b="1" i="1" dirty="0"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67715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To achieve greater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unity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solidarity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between the African countries;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To defend the sovereignty, territorial integrity and independence;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To encourage international cooperation, taking due account of the Charter of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United Nations and the Universal Declaration of Human Rights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To promote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peace, security, and stability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on the continent;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To promote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peace, security, and stability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on the continent;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To promote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sustainable development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at the economic, social and cultural levels as well as the integration of African economies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en-US" sz="1400" dirty="0"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g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1368" y="1357298"/>
            <a:ext cx="482536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latin typeface="Garamond" pitchFamily="18" charset="0"/>
              </a:rPr>
              <a:t>African Charter on Human and People’s Rights (Nairobi 1981)</a:t>
            </a:r>
            <a:endParaRPr lang="ru-RU" sz="3600" dirty="0"/>
          </a:p>
        </p:txBody>
      </p:sp>
      <p:pic>
        <p:nvPicPr>
          <p:cNvPr id="4" name="Содержимое 3" descr="9780511493966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2286000" cy="3454400"/>
          </a:xfrm>
        </p:spPr>
      </p:pic>
      <p:pic>
        <p:nvPicPr>
          <p:cNvPr id="1026" name="Picture 2" descr="C:\Users\User\Desktop\IO\ima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2492896"/>
            <a:ext cx="4061923" cy="300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na_africa_xaw109_29955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879644" cy="4894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S\flag_yellow_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900" y="548680"/>
            <a:ext cx="5626100" cy="3822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501317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The European Union (EU), 1993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324935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/>
              </a:rPr>
              <a:t>●</a:t>
            </a:r>
            <a:r>
              <a:rPr lang="en-US" sz="4400" dirty="0" smtClean="0"/>
              <a:t>peace</a:t>
            </a:r>
          </a:p>
          <a:p>
            <a:endParaRPr lang="en-US" sz="4400" dirty="0" smtClean="0"/>
          </a:p>
          <a:p>
            <a:r>
              <a:rPr lang="en-US" sz="3600" dirty="0" smtClean="0">
                <a:latin typeface="Calibri"/>
              </a:rPr>
              <a:t>●</a:t>
            </a:r>
            <a:r>
              <a:rPr lang="en-US" sz="4400" dirty="0" smtClean="0"/>
              <a:t>stability</a:t>
            </a:r>
          </a:p>
          <a:p>
            <a:endParaRPr lang="en-US" sz="4400" dirty="0" smtClean="0"/>
          </a:p>
          <a:p>
            <a:r>
              <a:rPr lang="en-US" sz="3600" dirty="0" smtClean="0">
                <a:latin typeface="Calibri"/>
              </a:rPr>
              <a:t>●</a:t>
            </a:r>
            <a:r>
              <a:rPr lang="en-US" sz="4400" dirty="0" smtClean="0"/>
              <a:t>democracy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8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S\european_union_member_states_detailed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064" y="0"/>
            <a:ext cx="95770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O\0723973220654fb1eac20b84861e23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4100602" cy="3417168"/>
          </a:xfrm>
          <a:prstGeom prst="rect">
            <a:avLst/>
          </a:prstGeom>
          <a:noFill/>
        </p:spPr>
      </p:pic>
      <p:pic>
        <p:nvPicPr>
          <p:cNvPr id="1028" name="Picture 4" descr="C:\Users\User\Desktop\IO\IMF-LOGO-640x480-580x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8367" cy="2863775"/>
          </a:xfrm>
          <a:prstGeom prst="rect">
            <a:avLst/>
          </a:prstGeom>
          <a:noFill/>
        </p:spPr>
      </p:pic>
      <p:pic>
        <p:nvPicPr>
          <p:cNvPr id="1027" name="Picture 3" descr="C:\Users\User\Desktop\IO\Euro_banknot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078" y="0"/>
            <a:ext cx="5489922" cy="4194805"/>
          </a:xfrm>
          <a:prstGeom prst="rect">
            <a:avLst/>
          </a:prstGeom>
          <a:noFill/>
        </p:spPr>
      </p:pic>
      <p:pic>
        <p:nvPicPr>
          <p:cNvPr id="1029" name="Picture 5" descr="C:\Users\User\Desktop\IO\world-bank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3168352" cy="287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O\gk4_sb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 pc\Desktop\asean-logo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525963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89240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ramond" pitchFamily="18" charset="0"/>
              </a:rPr>
              <a:t>Association of Southeast Asian Nations </a:t>
            </a:r>
            <a:endParaRPr lang="ru-RU" sz="4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un_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3810000" cy="2981325"/>
          </a:xfrm>
        </p:spPr>
      </p:pic>
      <p:sp>
        <p:nvSpPr>
          <p:cNvPr id="6" name="Прямоугольник 5"/>
          <p:cNvSpPr/>
          <p:nvPr/>
        </p:nvSpPr>
        <p:spPr>
          <a:xfrm>
            <a:off x="1187624" y="162880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GLOBAL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" name="Содержимое 8" descr="NATO_cropp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95937" y="2537619"/>
            <a:ext cx="2143125" cy="3200400"/>
          </a:xfrm>
        </p:spPr>
      </p:pic>
      <p:sp>
        <p:nvSpPr>
          <p:cNvPr id="10" name="Прямоугольник 9"/>
          <p:cNvSpPr/>
          <p:nvPr/>
        </p:nvSpPr>
        <p:spPr>
          <a:xfrm>
            <a:off x="5220072" y="162880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REGIONAL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 pc\Desktop\ASEAN-member-count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84713" cy="636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SEAN-298x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7000924" cy="2349303"/>
          </a:xfrm>
        </p:spPr>
      </p:pic>
      <p:sp>
        <p:nvSpPr>
          <p:cNvPr id="9" name="TextBox 8"/>
          <p:cNvSpPr txBox="1"/>
          <p:nvPr/>
        </p:nvSpPr>
        <p:spPr>
          <a:xfrm>
            <a:off x="928662" y="3429000"/>
            <a:ext cx="75724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</a:rPr>
              <a:t>provide for greater efficiency in the coordination of ASEAN organs and for more effective implementation of ASEAN projects and activities.</a:t>
            </a:r>
            <a:endParaRPr lang="ru-RU" sz="2400" dirty="0">
              <a:solidFill>
                <a:srgbClr val="002060"/>
              </a:solidFill>
              <a:latin typeface="Garamond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</a:rPr>
              <a:t>- initiate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</a:rPr>
              <a:t>, facilitate and coordinate ASEAN stakeholder collaboration in </a:t>
            </a:r>
            <a:r>
              <a:rPr lang="en-US" sz="2400" dirty="0" err="1">
                <a:solidFill>
                  <a:srgbClr val="002060"/>
                </a:solidFill>
                <a:latin typeface="Garamond" pitchFamily="18" charset="0"/>
              </a:rPr>
              <a:t>realising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</a:rPr>
              <a:t> the purposes and principles of ASEAN as reflected in the ASEAN Charter.</a:t>
            </a:r>
            <a:endParaRPr lang="ru-RU" sz="2400" dirty="0">
              <a:solidFill>
                <a:srgbClr val="002060"/>
              </a:solidFill>
              <a:latin typeface="Garamon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eanc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535950" cy="2643206"/>
          </a:xfrm>
        </p:spPr>
      </p:pic>
      <p:sp>
        <p:nvSpPr>
          <p:cNvPr id="5" name="TextBox 4"/>
          <p:cNvSpPr txBox="1"/>
          <p:nvPr/>
        </p:nvSpPr>
        <p:spPr>
          <a:xfrm>
            <a:off x="539552" y="400506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aramond" pitchFamily="18" charset="0"/>
              </a:rPr>
              <a:t>cooperation in the area of political and security cooperation has been deepened by regular dialogue and exchange of views</a:t>
            </a:r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0330.100720_ase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7430425" cy="4838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 pc\Desktop\N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802261" cy="3788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North-Atlantic Treaty Organization</a:t>
            </a:r>
            <a:r>
              <a:rPr lang="ru-RU" sz="3200" b="1" dirty="0" smtClean="0"/>
              <a:t> (</a:t>
            </a:r>
            <a:r>
              <a:rPr lang="en-US" sz="3200" b="1" dirty="0" smtClean="0"/>
              <a:t>NATO),</a:t>
            </a:r>
          </a:p>
          <a:p>
            <a:pPr algn="ctr"/>
            <a:r>
              <a:rPr lang="en-US" sz="3200" b="1" dirty="0" smtClean="0"/>
              <a:t>1949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 pc\Desktop\N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4009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x_f518efc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365104"/>
            <a:ext cx="3684398" cy="20775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NATO-RUSSIA COUNCIL</a:t>
            </a:r>
            <a:endParaRPr lang="ru-RU" b="1" dirty="0"/>
          </a:p>
        </p:txBody>
      </p:sp>
      <p:pic>
        <p:nvPicPr>
          <p:cNvPr id="5" name="Содержимое 4" descr="ALBY_BELGIUM_NATO_R_623643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794337" cy="3090689"/>
          </a:xfrm>
        </p:spPr>
      </p:pic>
      <p:pic>
        <p:nvPicPr>
          <p:cNvPr id="4098" name="Picture 2" descr="C:\Users\User\Desktop\IO\rasmussen_put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88840"/>
            <a:ext cx="3168352" cy="209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lenovo pc\Desktop\F974F4B1-2104-4271-A508-1A4FA79C27F8_mw1024_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7311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571480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Garamond" pitchFamily="18" charset="0"/>
              </a:rPr>
              <a:t>To stop:</a:t>
            </a:r>
          </a:p>
          <a:p>
            <a:r>
              <a:rPr lang="en-US" sz="3600" b="1" dirty="0">
                <a:latin typeface="Garamond" pitchFamily="18" charset="0"/>
              </a:rPr>
              <a:t>●</a:t>
            </a:r>
            <a:r>
              <a:rPr lang="en-US" sz="3600" b="1" dirty="0" smtClean="0">
                <a:latin typeface="Garamond" pitchFamily="18" charset="0"/>
              </a:rPr>
              <a:t>drug trafficking</a:t>
            </a:r>
          </a:p>
          <a:p>
            <a:r>
              <a:rPr lang="en-US" sz="3600" b="1" dirty="0" smtClean="0">
                <a:latin typeface="Garamond" pitchFamily="18" charset="0"/>
              </a:rPr>
              <a:t> </a:t>
            </a:r>
          </a:p>
          <a:p>
            <a:r>
              <a:rPr lang="en-US" sz="3600" b="1" dirty="0">
                <a:latin typeface="Garamond" pitchFamily="18" charset="0"/>
              </a:rPr>
              <a:t>●</a:t>
            </a:r>
            <a:r>
              <a:rPr lang="en-US" sz="3600" b="1" dirty="0" smtClean="0">
                <a:latin typeface="Garamond" pitchFamily="18" charset="0"/>
              </a:rPr>
              <a:t>terrorism </a:t>
            </a:r>
          </a:p>
          <a:p>
            <a:endParaRPr lang="en-US" sz="3600" b="1" dirty="0" smtClean="0">
              <a:latin typeface="Garamond" pitchFamily="18" charset="0"/>
            </a:endParaRPr>
          </a:p>
          <a:p>
            <a:r>
              <a:rPr lang="en-US" sz="3600" b="1" dirty="0">
                <a:latin typeface="Garamond" pitchFamily="18" charset="0"/>
              </a:rPr>
              <a:t>●</a:t>
            </a:r>
            <a:r>
              <a:rPr lang="en-US" sz="3600" b="1" dirty="0" smtClean="0">
                <a:latin typeface="Garamond" pitchFamily="18" charset="0"/>
              </a:rPr>
              <a:t>extremism</a:t>
            </a:r>
            <a:endParaRPr lang="ru-RU" sz="36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78" y="4572008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itchFamily="18" charset="0"/>
              </a:rPr>
              <a:t>Shanghai Cooperation Organization</a:t>
            </a:r>
            <a:r>
              <a:rPr lang="ru-RU" sz="4800" b="1" dirty="0" smtClean="0">
                <a:latin typeface="Garamond" pitchFamily="18" charset="0"/>
              </a:rPr>
              <a:t>, 1996</a:t>
            </a:r>
            <a:endParaRPr lang="en-US" sz="4800" b="1" dirty="0" smtClean="0">
              <a:latin typeface="Garamon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O_vs_S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229600" cy="4099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 pc\Desktop\Ape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356940" cy="3190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581129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/>
              </a:rPr>
              <a:t>●</a:t>
            </a:r>
            <a:r>
              <a:rPr lang="en-US" sz="3200" b="1" dirty="0" smtClean="0"/>
              <a:t>Economic growth    </a:t>
            </a:r>
          </a:p>
          <a:p>
            <a:endParaRPr lang="ru-RU" sz="3200" b="1" dirty="0" smtClean="0"/>
          </a:p>
          <a:p>
            <a:r>
              <a:rPr lang="en-US" sz="3200" b="1" dirty="0" smtClean="0">
                <a:latin typeface="Calibri"/>
              </a:rPr>
              <a:t>●</a:t>
            </a:r>
            <a:r>
              <a:rPr lang="en-US" sz="3200" b="1" dirty="0" smtClean="0"/>
              <a:t>Cooperation</a:t>
            </a:r>
          </a:p>
          <a:p>
            <a:endParaRPr lang="ru-RU" sz="3200" b="1" dirty="0" smtClean="0"/>
          </a:p>
          <a:p>
            <a:endParaRPr lang="ru-RU" sz="3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58112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/>
              </a:rPr>
              <a:t>●</a:t>
            </a:r>
            <a:r>
              <a:rPr lang="en-US" sz="3200" b="1" dirty="0" smtClean="0"/>
              <a:t>Trade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517232"/>
            <a:ext cx="283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/>
              </a:rPr>
              <a:t>●</a:t>
            </a:r>
            <a:r>
              <a:rPr lang="en-US" sz="3200" b="1" dirty="0" smtClean="0"/>
              <a:t>Investments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 pc\Desktop\shanghai-cooperation-organ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 pc\Desktop\800px-Structure_of_the_SC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tin_and_Hu_JintaoPeace_Mission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992888" cy="4961355"/>
          </a:xfrm>
        </p:spPr>
      </p:pic>
      <p:sp>
        <p:nvSpPr>
          <p:cNvPr id="5" name="TextBox 4"/>
          <p:cNvSpPr txBox="1"/>
          <p:nvPr/>
        </p:nvSpPr>
        <p:spPr>
          <a:xfrm>
            <a:off x="755576" y="616530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 pitchFamily="18" charset="0"/>
              </a:rPr>
              <a:t>Putin and </a:t>
            </a:r>
            <a:r>
              <a:rPr lang="en-US" sz="2800" dirty="0" err="1" smtClean="0">
                <a:latin typeface="Garamond" pitchFamily="18" charset="0"/>
              </a:rPr>
              <a:t>Hu</a:t>
            </a:r>
            <a:r>
              <a:rPr lang="en-US" sz="2800" dirty="0" smtClean="0">
                <a:latin typeface="Garamond" pitchFamily="18" charset="0"/>
              </a:rPr>
              <a:t> Jin Tao  - Peace Keeping Mission 2007</a:t>
            </a:r>
            <a:endParaRPr lang="ru-RU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2743200" cy="1162050"/>
          </a:xfrm>
        </p:spPr>
        <p:txBody>
          <a:bodyPr/>
          <a:lstStyle/>
          <a:p>
            <a:r>
              <a:rPr lang="en-US" sz="4400" b="1" dirty="0" smtClean="0"/>
              <a:t>Helsinki Final Act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980728"/>
            <a:ext cx="2743200" cy="533968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/>
              <a:t>Sovereign equality, respect for the rights inherent in sovereignty</a:t>
            </a:r>
          </a:p>
          <a:p>
            <a:r>
              <a:rPr lang="en-US" sz="1600" b="1" dirty="0" smtClean="0"/>
              <a:t>Refraining from the threat or use of force</a:t>
            </a:r>
          </a:p>
          <a:p>
            <a:r>
              <a:rPr lang="en-US" sz="1600" b="1" dirty="0" smtClean="0"/>
              <a:t>Inviolability of frontiers</a:t>
            </a:r>
          </a:p>
          <a:p>
            <a:r>
              <a:rPr lang="en-US" sz="1600" b="1" dirty="0" smtClean="0"/>
              <a:t>Territorial integrity of States</a:t>
            </a:r>
          </a:p>
          <a:p>
            <a:r>
              <a:rPr lang="en-US" sz="1600" b="1" dirty="0" smtClean="0"/>
              <a:t>Peaceful settlement of disputes</a:t>
            </a:r>
          </a:p>
          <a:p>
            <a:r>
              <a:rPr lang="en-US" sz="1600" b="1" dirty="0" smtClean="0"/>
              <a:t>Non-intervention in internal affairs</a:t>
            </a:r>
          </a:p>
          <a:p>
            <a:r>
              <a:rPr lang="en-US" sz="1600" b="1" dirty="0" smtClean="0"/>
              <a:t>Respect for human rights and fundamental freedoms, including the freedom of thought, conscience, religion or belief</a:t>
            </a:r>
          </a:p>
          <a:p>
            <a:r>
              <a:rPr lang="en-US" sz="1600" b="1" dirty="0" smtClean="0"/>
              <a:t>Equal rights and self-determination of peoples</a:t>
            </a:r>
          </a:p>
          <a:p>
            <a:r>
              <a:rPr lang="en-US" sz="1600" b="1" dirty="0" smtClean="0"/>
              <a:t>Co-operation among States</a:t>
            </a:r>
          </a:p>
          <a:p>
            <a:r>
              <a:rPr lang="en-US" sz="1600" b="1" dirty="0" err="1" smtClean="0"/>
              <a:t>Fulfilment</a:t>
            </a:r>
            <a:r>
              <a:rPr lang="en-US" sz="1600" b="1" dirty="0" smtClean="0"/>
              <a:t> in good faith of obligations under international </a:t>
            </a:r>
            <a:r>
              <a:rPr lang="en-US" sz="1600" dirty="0" smtClean="0"/>
              <a:t>law</a:t>
            </a:r>
          </a:p>
          <a:p>
            <a:endParaRPr lang="ru-RU" dirty="0"/>
          </a:p>
        </p:txBody>
      </p:sp>
      <p:pic>
        <p:nvPicPr>
          <p:cNvPr id="5" name="Содержимое 4" descr="brezhn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564904"/>
            <a:ext cx="4601157" cy="2779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980728"/>
            <a:ext cx="2743200" cy="540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early warning,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conflict </a:t>
            </a:r>
          </a:p>
          <a:p>
            <a:r>
              <a:rPr lang="en-US" sz="2800" b="1" dirty="0" smtClean="0"/>
              <a:t>prevention,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crisis management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post-conflict monitoring</a:t>
            </a:r>
            <a:endParaRPr lang="ru-RU" sz="2800" dirty="0"/>
          </a:p>
        </p:txBody>
      </p:sp>
      <p:pic>
        <p:nvPicPr>
          <p:cNvPr id="5" name="Содержимое 4" descr="OSC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573016"/>
            <a:ext cx="4104456" cy="2901677"/>
          </a:xfrm>
        </p:spPr>
      </p:pic>
      <p:pic>
        <p:nvPicPr>
          <p:cNvPr id="8194" name="Picture 2" descr="C:\Users\User\Desktop\IO\3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836712"/>
            <a:ext cx="4104456" cy="2653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for Security and Co-operation in Europe (1994)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89120"/>
          </a:xfrm>
        </p:spPr>
        <p:txBody>
          <a:bodyPr/>
          <a:lstStyle/>
          <a:p>
            <a:r>
              <a:rPr lang="en-US" sz="3200" b="1" dirty="0" smtClean="0"/>
              <a:t>57 States</a:t>
            </a:r>
            <a:r>
              <a:rPr lang="en-US" sz="3200" dirty="0" smtClean="0"/>
              <a:t> from Europe, Central Asia and North America;</a:t>
            </a:r>
          </a:p>
          <a:p>
            <a:r>
              <a:rPr lang="en-US" sz="3200" dirty="0" smtClean="0"/>
              <a:t>World's largest regional security organization;</a:t>
            </a:r>
          </a:p>
          <a:p>
            <a:r>
              <a:rPr lang="en-US" sz="3200" dirty="0" smtClean="0"/>
              <a:t>Comprehensive approach to security that encompasses</a:t>
            </a:r>
            <a:r>
              <a:rPr lang="en-US" sz="3200" b="1" dirty="0" smtClean="0"/>
              <a:t> politico-military</a:t>
            </a:r>
            <a:r>
              <a:rPr lang="en-US" sz="3200" dirty="0" smtClean="0"/>
              <a:t>, </a:t>
            </a:r>
            <a:r>
              <a:rPr lang="en-US" sz="3200" b="1" dirty="0" smtClean="0"/>
              <a:t>economic and environmental</a:t>
            </a:r>
            <a:r>
              <a:rPr lang="en-US" sz="3200" dirty="0" smtClean="0"/>
              <a:t>, and  </a:t>
            </a:r>
            <a:r>
              <a:rPr lang="en-US" sz="3200" b="1" dirty="0" smtClean="0"/>
              <a:t>human</a:t>
            </a:r>
            <a:r>
              <a:rPr lang="en-US" sz="3200" dirty="0" smtClean="0"/>
              <a:t> aspects. </a:t>
            </a:r>
            <a:endParaRPr lang="ru-RU" sz="3200" dirty="0" smtClean="0"/>
          </a:p>
          <a:p>
            <a:endParaRPr lang="en-US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Main directions of work</a:t>
            </a:r>
            <a:r>
              <a:rPr lang="en-US" dirty="0" smtClean="0"/>
              <a:t>:</a:t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flag_of_the_arab_lea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aramond" pitchFamily="18" charset="0"/>
              </a:rPr>
              <a:t>League of Arab States</a:t>
            </a:r>
            <a:endParaRPr lang="ru-RU" sz="4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ab_league_map_475x297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8422209" cy="5266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 pc\Desktop\APEC-map-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70792"/>
            <a:ext cx="9612560" cy="712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e-Arab-Spring-Turning-to-a-Gloomy-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848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Thank you for attention!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onesiaApec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064896" cy="594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pe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208912" cy="5446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OPEC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ag_of_OPEC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7143800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Garamond" pitchFamily="18" charset="0"/>
              </a:rPr>
              <a:t>OPEC</a:t>
            </a:r>
            <a:endParaRPr lang="ru-RU" sz="44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92933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itchFamily="18" charset="0"/>
              </a:rPr>
              <a:t>Organization of Petroleum Exporting Countries </a:t>
            </a:r>
            <a:endParaRPr lang="ru-RU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PEC_Map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8643998" cy="4735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484</Words>
  <Application>Microsoft Office PowerPoint</Application>
  <PresentationFormat>Экран (4:3)</PresentationFormat>
  <Paragraphs>104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Constantia</vt:lpstr>
      <vt:lpstr>Garamond</vt:lpstr>
      <vt:lpstr>Times New Roman</vt:lpstr>
      <vt:lpstr>Wingdings 2</vt:lpstr>
      <vt:lpstr>Поток</vt:lpstr>
      <vt:lpstr>AL-FARABI KAZAKH NATIONAL UNIVERSITY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OPEC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WTO can…</vt:lpstr>
      <vt:lpstr>Презентация PowerPoint</vt:lpstr>
      <vt:lpstr>Презентация PowerPoint</vt:lpstr>
      <vt:lpstr>African Union (AU), 1999  </vt:lpstr>
      <vt:lpstr>Презентация PowerPoint</vt:lpstr>
      <vt:lpstr>“An integrated, prosperous and peaceful Africa, driven  by its own citizens and representing a dynamic  force in global arena.” </vt:lpstr>
      <vt:lpstr>Презентация PowerPoint</vt:lpstr>
      <vt:lpstr>African Charter on Human and People’s Rights (Nairobi 1981)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NATO-RUSSIA COUNCIL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Helsinki Final Act</vt:lpstr>
      <vt:lpstr>Презентация PowerPoint</vt:lpstr>
      <vt:lpstr>Organization for Security and Co-operation in Europe (1994) </vt:lpstr>
      <vt:lpstr>Main directions of work: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VLADMUNRFE SMC-2013</dc:title>
  <dc:creator>lenovo pc</dc:creator>
  <cp:lastModifiedBy>User</cp:lastModifiedBy>
  <cp:revision>187</cp:revision>
  <dcterms:created xsi:type="dcterms:W3CDTF">2013-03-19T03:50:21Z</dcterms:created>
  <dcterms:modified xsi:type="dcterms:W3CDTF">2023-10-12T10:00:16Z</dcterms:modified>
</cp:coreProperties>
</file>